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kr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kr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72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Di Sɛkɔn Pikin bin lɔs ɛn dɛn dɔn fɛn am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na di...</a:t>
            </a:r>
            <a:r xmlns:a="http://schemas.openxmlformats.org/drawingml/2006/main">
              <a:rPr altLang="en-US" lang="kri" sz="4000">
                <a:solidFill>
                  <a:srgbClr val="ff0000"/>
                </a:solidFill>
              </a:rPr>
              <a:t> </a:t>
            </a:r>
            <a:r xmlns:a="http://schemas.openxmlformats.org/drawingml/2006/main">
              <a:rPr altLang="ko-KR" lang="kri" sz="4000">
                <a:solidFill>
                  <a:srgbClr val="ff0000"/>
                </a:solidFill>
              </a:rPr>
              <a:t>Tɛst</a:t>
            </a:r>
            <a:r xmlns:a="http://schemas.openxmlformats.org/drawingml/2006/main">
              <a:rPr altLang="en-US" lang="kr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Aw di papa bin trit di sɛkɔn bɔy pikin we i kam bak?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I kik di sɛkɔn bɔy pikin kɔmɔt.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I bit di sɛkɔn bɔy pikin.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I nɔ si di sɛkɔn bɔy pikin.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I wɛlkɔm di sɛkɔn bɔy pikin wit gladi 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I wɛlkɔm di sɛkɔn bɔy pikin wit gladi at.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81Di Wɔd fɔ Gɔd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Wan Dɛt We Gɛt Tɛn Tawzin Talent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‘Yu nɔ fɔ dɔn sɔri fɔ yu kɔmpin savant jɔs lɛk aw a bin sɔri fɔ yu?’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18: 19: 10 .</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33. Di wan dɛn we de wok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man bin de we bin de pe di kiŋ tɛn tawzin talɛnt. Di kiŋ sɔri fɔ di man, i kansel di dɛt.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Bɔt we da man de go, i fɛn wan pan in kɔmpin savant dɛn we gɛt fɔ pe am wan ɔndrɛd dinari. I ol am ɛn vɛks pan am. “Pe bak wetin yu fɔ pe mi!”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Ɛn i trowe in kɔmpin savant na di prizin. Di kiŋ yɛri dis nyuz frɔm in ɔda savant.</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Dɔn di kiŋ vɛks ɛn kɔl di savant bak. “A kansel ɔl da dɛt de we yu gɛt bikɔs yu beg mi fɔ du dat. Yu nɔ fɔ dɔn sɔri fɔ yu kɔmpin savant dɛn jɔs lɛk aw a bin sɔri fɔ yu?”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bin se, “Lɛk aw wi Papa we de na ɛvin fɔgiv una, una fɔ fɔgiv una kɔmpin.”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Wan savant bin gɛt bɔku bɔku dɛt we na tɛn tawzin talɛnt.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Bɔt i nɔ bin fɔgiv in kɔmpin savant we bin gɛt fɔ pe am wan ɔndrɛd dinari.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Dis na abit we nɔ de tɛl tɛnki.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bin fɔgiv ɛn sev bak bikɔs ɔf Jizɔs in spɛshal gudnɛs.</a:t>
            </a:r>
            <a:r xmlns:a="http://schemas.openxmlformats.org/drawingml/2006/main">
              <a:rPr altLang="en-US" lang="kri" sz="3200">
                <a:solidFill>
                  <a:schemeClr val="tx1">
                    <a:lumMod val="65000"/>
                    <a:lumOff val="35000"/>
                  </a:schemeClr>
                </a:solidFill>
              </a:rPr>
              <a:t> </a:t>
            </a:r>
            <a:r xmlns:a="http://schemas.openxmlformats.org/drawingml/2006/main">
              <a:rPr altLang="ko-KR" lang="kri" sz="3200">
                <a:solidFill>
                  <a:schemeClr val="tx1">
                    <a:lumMod val="65000"/>
                    <a:lumOff val="35000"/>
                  </a:schemeClr>
                </a:solidFill>
              </a:rPr>
              <a:t>If wi nɔ fɔgɛt da gudnɛs de, wi fɔ fɔgiv di wan dɛn we dɔn du wi bad.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wan we de fɔgiv ɛn lɛk wi te di ɛnd.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Aw bohku moni i geht rait off bai di king??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ɔndrɛd dinari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tu ɔndrɛd dinari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wan ɔndrɛd talɛnt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tɛn tawzin talɛnt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tɛn tawzin talɛnt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kri" sz="4000"/>
              <a:t>Bikɔs dis mi pikin bin dɔn day ɛn i dɔn gɛt layf bak; i bin lɔs ɛn dɛn dɔn fɛn am.’ So dɛn bigin fɔ sɛlibret.</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Lyuk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‘Yu nɔ fɔ dɔn sɔri fɔ yu kɔmpin savant jɔs lɛk aw a bin sɔri fɔ yu?’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18: 19: 10 .</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33. Di wan dɛn we de wok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82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Ozana to Devid in Pikin!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Di krawd we bin de bifo am ɛn di wan dɛn we bin de fala am bin ala se: “Ozana to Devid in Pikin!” "Blɛsin de fɔ di wan we de kam insay di Masta in nem!" "Hosanna in di ayest!"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kri" altLang="ko-KR" sz="2600">
                <a:solidFill>
                  <a:schemeClr val="tx1">
                    <a:lumMod val="65000"/>
                    <a:lumOff val="35000"/>
                  </a:schemeClr>
                </a:solidFill>
              </a:rPr>
              <a:t>We Jizɔs de kam nia Jerusɛlɛm, i sɛn tu disaypul dɛn fɔ tɛl am se: “Una go na di vilej, ɛn una go si wan dɔnki wit in pikin nia am. Una tay dɛn ɛn briŋ dɛn kam to mi.”</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Tu disaypul dɛn go na di vilej ɛn du wetin Jizɔs tɛl dɛn.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Dɛn fɛn di dɔnki. “PAPA GƆD nid dɛn.” Dɔn di pɔsin we gɛt di os sɛn dɛn wantɛm wantɛm.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sidɔm pan bebi dɔnki ɛn go insay Jerusɛlɛm. Di krawd we bin de go bifo am ɛn ala se, “Ozana to Devid in Pikin!”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Di tru tin we se Jizɔs bin rayd bebi dɔnki ɛn di krawd bin wɛlkɔm am, dɛn bin du am akɔdin to di prɔfɛsi we dɛn rayt na di Baybul. Bɔt nɔbɔdi nɔ bin no bɔt 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"Jizɔs rayd dɔnki pikin, ɛn di krawd ala 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‘Ozana to Devid in Pikin!’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Dɛn bin tɔk bɔt dɛn ɔl na di Baybul.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Jizɔs bin liv bay we i obe,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lɛk aw dɛn rayt am na di Baybul.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we de fala Jizɔs bak fɔ obe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Gɔd in wɔd gud gud wan.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wi kiŋ we fit fɔ prez ɛn glori.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kri">
                <a:solidFill>
                  <a:schemeClr val="tx1">
                    <a:lumMod val="50000"/>
                    <a:lumOff val="50000"/>
                  </a:schemeClr>
                </a:solidFill>
              </a:rPr>
              <a:t>No. 73 Gɔd in Wɔd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kri" sz="4400"/>
              <a:t>Jizɔs Gi Lazarɔs layf bak</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Jizɔs rayd fɔ go na Jerusɛlɛm?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na dɔnki pikin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wan bebi ɔs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wan bebi ɛlifant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wan bebi kamɛl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1 </a:t>
            </a:r>
            <a:r xmlns:a="http://schemas.openxmlformats.org/drawingml/2006/main">
              <a:rPr altLang="ko-KR" lang="kri" sz="2800">
                <a:solidFill>
                  <a:srgbClr val="ff0000"/>
                </a:solidFill>
              </a:rPr>
              <a:t>na dɔnki pikin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Di krawd we bin de bifo am ɛn di wan dɛn we bin de fala am bin ala se: “Ozana to Devid in Pikin!” "Blɛsin de fɔ di wan we de kam insay di Masta in nem!" "Hosanna in di ayest!"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83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Mi os na os fɔ pre.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I se, "Dɛn rayt se, 'Dɛn go kɔl mi os prea os,' bɔt una de mek am 'den fɔ tifman dɛn.'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go insay Jerusɛlɛm tɛmpul. Bɔku biznɛsman dɛn ɛn pipul dɛn we de chenj mɔni bin de insay di tɛmpul.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Jizɔs tɔn di tebul dɛn fɔ di wan dɛn we de chenj mɔni ɛn di bɛnch dɛn fɔ di wan dɛn we de sɛl dɔv. I bin drayv ɔl di wan dɛn we bin de bay ɛn sɛl de.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vɛks ɛn tɔk se: “Dɛn rayt se: “Dɛn go kɔl mi os os fɔ pre, bɔt una de mek am wan ol fɔ tifman dɛn.”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drɛb di biznɛsman dɛn na di tɛmpul ɛn mɛn di wan dɛn we sik na di tɛmpul.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kri" sz="3600">
                <a:solidFill>
                  <a:schemeClr val="tx1">
                    <a:lumMod val="65000"/>
                    <a:lumOff val="35000"/>
                  </a:schemeClr>
                </a:solidFill>
              </a:rPr>
              <a:t>Di tɛmpul, di chɔch, na di ples fɔ wɔship ɛn pre to Gɔd.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Jizɔs bin vɛks pan di krawd we bin tɔn am to ples fɔ du biznɛs.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Wetin yu kin kam na chɔch fɔ?</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Insay chɔch, yu fɔ mit Gɔd wit wɔship ɛn prea.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Na Jizɔs gɛt di chɔch. Jizɔs na di wan we de gɛt wi wɔship ɛn prea frɔm di chɔch.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Jizɔs tɛl am se: “Mi na di wan we go gɛt layf bak ɛn di layf. Ɛnibɔdi we biliv pan mi go liv, pan ɔl we i dɔn day;</a:t>
            </a:r>
            <a:endParaRPr xmlns:a="http://schemas.openxmlformats.org/drawingml/2006/main" altLang="ko-KR" lang="en-US" sz="3600"/>
          </a:p>
          <a:p>
            <a:pPr xmlns:a="http://schemas.openxmlformats.org/drawingml/2006/main" lvl="0">
              <a:defRPr/>
            </a:pPr>
            <a:r xmlns:a="http://schemas.openxmlformats.org/drawingml/2006/main">
              <a:rPr altLang="ko-KR" lang="kri" sz="3600"/>
              <a:t>ɛn ɛnibɔdi we de liv ɛn biliv pan mi nɔ go ɛva day. Yu biliv dis?"</a:t>
            </a:r>
            <a:endParaRPr xmlns:a="http://schemas.openxmlformats.org/drawingml/2006/main" altLang="ko-KR" lang="en-US" sz="3600"/>
          </a:p>
          <a:p>
            <a:pPr xmlns:a="http://schemas.openxmlformats.org/drawingml/2006/main" lvl="0">
              <a:defRPr/>
            </a:pPr>
            <a:r xmlns:a="http://schemas.openxmlformats.org/drawingml/2006/main">
              <a:rPr altLang="ko-KR" lang="kr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11:</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Udat Jizɔs drɛb kɔmɔt na di tɛmpul?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Ju pipul dɛn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Jɛntayl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Prist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Di wan dɛn we de sɛl biznɛs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Di wan dɛn we de sɛl biznɛs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I se, "Dɛn rayt se, 'Dɛn go kɔl mi os prea os,' bɔt una de mek am 'den fɔ tifman dɛn.'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84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 Was In Disaypul dɛn Fut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Naw we mi, una Masta ɛn Ticha, dɔn was una fut, unasɛf fɔ was una kɔmpin fut.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bin it di las it wit in disaypul dɛn. Jizɔs bin no se dis na di las it we i it wit in disaypul dɛn.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Wantɛm wantɛm, Jizɔs briŋ wata na di bɛsin, ɛn i bigin fɔ was in disaypul dɛn fut wan bay wan.</a:t>
            </a:r>
            <a:r xmlns:a="http://schemas.openxmlformats.org/drawingml/2006/main">
              <a:rPr lang="kr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We Pita in tɛm rich, Pita se, "Wetin mek PAPA GƆD de was wi fut? A nɔ go was!"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ansa am. "If a nɔ was yu fut, mi ɛn yu nɔ gɛt natin fɔ du wit am. Sɔntɛm yu nɔ ɔndastand gud gud wan naw, bɔt wan de yu go ɔndastand.”</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"A was una fut fɔ sɛt ɛgzampul. Frɔm naw, was unasɛf fut ɛn bi di pipul dɛn we de sav unasɛf."</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kri" sz="3600">
                <a:solidFill>
                  <a:schemeClr val="tx1">
                    <a:lumMod val="65000"/>
                    <a:lumOff val="35000"/>
                  </a:schemeClr>
                </a:solidFill>
              </a:rPr>
              <a:t>Insay di wɔl, pipul dɛn we nɔ gɛt wan valyu de sav ayman dɛn, bɔt difrɛn we Jizɔs was in disaypul dɛn fut ɛn giv-ɔp</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in layf fɔ wi.</a:t>
            </a:r>
            <a:r xmlns:a="http://schemas.openxmlformats.org/drawingml/2006/main">
              <a:rPr altLang="en-US" lang="kri" sz="3600">
                <a:solidFill>
                  <a:schemeClr val="tx1">
                    <a:lumMod val="65000"/>
                    <a:lumOff val="35000"/>
                  </a:schemeClr>
                </a:solidFill>
              </a:rPr>
              <a:t> </a:t>
            </a:r>
            <a:r xmlns:a="http://schemas.openxmlformats.org/drawingml/2006/main">
              <a:rPr altLang="ko-KR" lang="kri" sz="3600">
                <a:solidFill>
                  <a:schemeClr val="tx1">
                    <a:lumMod val="65000"/>
                    <a:lumOff val="35000"/>
                  </a:schemeClr>
                </a:solidFill>
              </a:rPr>
              <a:t>If wi na Jizɔs in disaypul dɛn, wi fɔ gladi fɔ sav wisɛf na di say we wi de, pas fɔ want mek dɛn trit wi na di ay ples.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Wan de, nyuz kam to Jizɔs. “Lazarɔs sik. Duya kam kwik ɛn mɛn 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r xmlns:a="http://schemas.openxmlformats.org/drawingml/2006/main">
              <a:rPr altLang="en-US" lang="kri" sz="3600">
                <a:solidFill>
                  <a:srgbClr val="0070c0"/>
                </a:solidFill>
              </a:rPr>
              <a:t> </a:t>
            </a:r>
            <a:r xmlns:a="http://schemas.openxmlformats.org/drawingml/2006/main">
              <a:rPr altLang="ko-KR" lang="kri" sz="3600">
                <a:solidFill>
                  <a:srgbClr val="0070c0"/>
                </a:solidFill>
              </a:rPr>
              <a:t>na..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man we ay pas ɔlman, bɔt i dɔn kam na di ples we smɔl pas ɔl ɛn i dɔn rɛdi fɔ sav wi ɔl.</a:t>
            </a:r>
            <a:r xmlns:a="http://schemas.openxmlformats.org/drawingml/2006/main">
              <a:rPr altLang="en-US" lang="kr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Udat nɔ bin mek Jizɔs was in fut?</a:t>
            </a:r>
            <a:r xmlns:a="http://schemas.openxmlformats.org/drawingml/2006/main">
              <a:rPr altLang="en-US" lang="kr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Jɔn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Tɔmɔs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Pita we de na di wɔl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Judas Iskariɔt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3 </a:t>
            </a:r>
            <a:r xmlns:a="http://schemas.openxmlformats.org/drawingml/2006/main">
              <a:rPr altLang="ko-KR" lang="kri" sz="2800">
                <a:solidFill>
                  <a:srgbClr val="ff0000"/>
                </a:solidFill>
              </a:rPr>
              <a:t>Pita we de na di wɔl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Naw we mi, una Masta ɛn Ticha, dɔn was una fut, unasɛf fɔ was una kɔmpin fut.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85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 De Pre na di Il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We i go fa smɔl, i fɔdɔm wit in fes na grɔn ɛn pre se, "Mi Papa, if i pɔsibul, mek dɛn tek dis kɔp frɔm mi. Bɔt nɔto lɛk aw a want, bɔt lɛk aw yu want."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Matyu</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26: 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Jizɔs dɔn it ivintɛm it, Jizɔs go wit in disaypul dɛn na wan ples we dɛn kɔl Gɛtsimani.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Jizɔs tɛl di disaypul dɛn se, “Mi at dɔn pwɛl te a day. Stay na ya ɛn kɔntinyu fɔ wach wit mi.”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“"Mi Papa, if i pɔsibul, mek dɛn tek dis kɔp frɔm mi. Bɔt nɔto lɛk aw a want, bɔt lɛk aw yu want." Jizɔs bin pre wit ɔl in at. Bɔt di disaypul dɛn bin slip bad bad wan.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wek in disaypul dɛn se, “Una nɔ go ebul fɔ wach wit mi fɔ wan awa? Luk. Na ya di pɔsin we dɔn sɛl mi de kam fɔ arɛst mi.”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We Jizɔs dɔn, Jizɔs fala di pipul dɛn we kam fɔ kech am. Na fɔ day fɔ pe fɔ wi sin dɛn na di krɔs lɛk aw Gɔd want.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Bɔt bifo Jizɔs kam, i day.</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kri" altLang="ko-KR" sz="3600">
                <a:solidFill>
                  <a:schemeClr val="tx1">
                    <a:lumMod val="65000"/>
                    <a:lumOff val="35000"/>
                  </a:schemeClr>
                </a:solidFill>
              </a:rPr>
              <a:t>I bin de fil pen fɔ lɛ Jizɔs day fɔ pe fɔ wi sin dɛn na di krɔs, bɔt i bin obe am ɔltogɛda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bikɔs na Gɔd in wil.</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Wi fɔ op fɔs se wetin Gɔd want go apin pas wetin a want na wi layf.</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a:t>
            </a:r>
            <a:r xmlns:a="http://schemas.openxmlformats.org/drawingml/2006/main">
              <a:rPr lang="kri" altLang="en-US" sz="3600">
                <a:solidFill>
                  <a:srgbClr val="0070c0"/>
                </a:solidFill>
              </a:rPr>
              <a:t> </a:t>
            </a:r>
            <a:r xmlns:a="http://schemas.openxmlformats.org/drawingml/2006/main">
              <a:rPr lang="kri" altLang="ko-KR" sz="3600">
                <a:solidFill>
                  <a:srgbClr val="0070c0"/>
                </a:solidFill>
              </a:rPr>
              <a:t>na..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nɔ gɛt sin na dis kɔntri bikɔs i de fala wetin Gɔd want ɔltogɛda.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Usay Jizɔs bin pre bifo dɛn arɛst am?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Insay di tɛmpul na Jerusɛlɛm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Gɛtsimani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Ɔpa rum fɔ Mak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Lek Galili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2 </a:t>
            </a:r>
            <a:r xmlns:a="http://schemas.openxmlformats.org/drawingml/2006/main">
              <a:rPr lang="kri" altLang="ko-KR" sz="2800">
                <a:solidFill>
                  <a:srgbClr val="ff0000"/>
                </a:solidFill>
              </a:rPr>
              <a:t>Gɛtsimani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We i go fa smɔl, i fɔdɔm wit in fes na grɔn ɛn pre se, "Mi Papa, if i pɔsibul, mek dɛn tek dis kɔp frɔm mi. Bɔt nɔto lɛk aw a want, bɔt lɛk aw yu want."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Matyu</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26: 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86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 day pan di krɔs.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Jizɔs ala wit lawd vɔys se, “Papa, na yu an a de gi mi spirit.” We i dɔn tɔk dis, i blo in las briz.</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Lyuk</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23:</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46. Na di 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we di Roman sojaman dɛn bin kech, bin wɛr krawn we gɛt chukchuk na in ed, dɛn bin de provok am, i kɛr di krɔs ɛn kɛr am go fɔ kil am na di il.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Dɔn, dɛn bin nel Jizɔs pan di krɔs wit tu kriminal dɛn. Di pipul dɛn bin tinap de wach, ɛn di rula dɛn bin ivin de provok am.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“Papa, fɔgiv dɛn, bikɔs dɛn nɔ no wetin dɛn de du.” Jizɔs bin pre fɔ di wan dɛn we kil 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se, “I dɔn dɔn!” Ɛn I butu in ed ɛn giv in spirit.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kri" sz="2800">
                <a:solidFill>
                  <a:schemeClr val="tx1">
                    <a:lumMod val="65000"/>
                    <a:lumOff val="35000"/>
                  </a:schemeClr>
                </a:solidFill>
              </a:rPr>
              <a:t>Lazarɔs in sista tɛl Jizɔs we kam let, “Jizɔs, if yu bin de ya, mi brɔda nɔ bin fɔ dɔn day.”</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Da tɛm de, di kɔtin na di tɛmpul bin rɔtin tu frɔm ɔp to dɔŋ. Di wɔl shek ɛn di rɔk dɛn skata. We di sojaman dɛn we bin nel Jizɔs pan di krɔs si dis, dɛn fred, ɛn dɛn ala se: “Fɔ tru, na Gɔd in Pikin!”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kri" altLang="ko-KR" sz="3600">
                <a:solidFill>
                  <a:schemeClr val="tx1">
                    <a:lumMod val="65000"/>
                    <a:lumOff val="35000"/>
                  </a:schemeClr>
                </a:solidFill>
              </a:rPr>
              <a:t>Jizɔs we nɔ gɛt sin bin sɔfa ɛn day fɔ wi, ɛn pe fɔ wi sin dɛn.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So, wi nɔ nid fɔ pe fɔ wisɛf.</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Wi bin sev bikɔs ɔf Jizɔs.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Wi nɔ fɔ fɔgɛt dis fɔ smɔl tɛm.</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na di Seviɔ we sev wi bay we i day fɔ wi sin dɛn na di krɔs.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Udat dɛn bin nel Jizɔs pan di krɔs wit?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Disaypul dɛn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Uman dɛn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Prist dɛn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Kriminal dɛn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4 </a:t>
            </a:r>
            <a:r xmlns:a="http://schemas.openxmlformats.org/drawingml/2006/main">
              <a:rPr lang="kri" altLang="ko-KR" sz="2800">
                <a:solidFill>
                  <a:srgbClr val="ff0000"/>
                </a:solidFill>
              </a:rPr>
              <a:t>Kriminal dɛn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Jizɔs ala wit lawd vɔys se, “Papa, na yu an a de gi mi spirit.” We i dɔn tɔk dis, i blo in las briz.</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Lyuk</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23:</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46. Na di 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87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Di Ɛmpti Grev</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We i yɛri dis, i tɔn rawnd ɛn si Jizɔs tinap de, bɔt i nɔ bin no se na Jizɔs.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Jɔn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Meri Magdalin bin go na di grev fɔ si Jizɔs we dɔn day. Bɔt, di ston domɔt na di grev bin opin.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in bɔdi nɔ bin de na di grev. Meri bin tink se sɔmbɔdi dɔn tif Jizɔs in day bɔdi.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Di enjɛl apia ɛn aks am. "Wetin mek yu de kray?" Meri ansa am se: “Sɔmbɔdi tif Jizɔs in bɔdi.”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Jizɔs se, “Una pul di get we dɛn mek wit ston na di grev.” Jizɔs tɛl am se: “Kam na do, Lazarɔs.”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Ɛn we i tɔn rawnd, Jizɔs bin kam bak layf layf wan. Bɔt Meri nɔ bin no Jizɔs. I nɔ bin tink se Jizɔs go gɛt layf bak.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"Meri..." Na we Jizɔs kɔl, na in Meri no am. “Masta, yu dɔn rili gɛt layf bak” Jizɔs bin gɛt layf bak tri dez afta i day.</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kri" altLang="ko-KR" sz="3300">
                <a:solidFill>
                  <a:schemeClr val="tx1">
                    <a:lumMod val="65000"/>
                    <a:lumOff val="35000"/>
                  </a:schemeClr>
                </a:solidFill>
              </a:rPr>
              <a:t>Nɔbɔdi nɔ day na di wɔl</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ri" altLang="ko-KR" sz="3300">
                <a:solidFill>
                  <a:schemeClr val="tx1">
                    <a:lumMod val="65000"/>
                    <a:lumOff val="35000"/>
                  </a:schemeClr>
                </a:solidFill>
              </a:rPr>
              <a:t>ɛn gɛt layf bak.</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ri" altLang="ko-KR" sz="3300">
                <a:solidFill>
                  <a:schemeClr val="tx1">
                    <a:lumMod val="65000"/>
                    <a:lumOff val="35000"/>
                  </a:schemeClr>
                </a:solidFill>
              </a:rPr>
              <a:t>Bɔt di wangren wan, Jizɔs, we bin gɛt layf bak frɔm day, stil de alayv.</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ri" altLang="ko-KR" sz="3300">
                <a:solidFill>
                  <a:schemeClr val="tx1">
                    <a:lumMod val="65000"/>
                    <a:lumOff val="35000"/>
                  </a:schemeClr>
                </a:solidFill>
              </a:rPr>
              <a:t>Di Baybul se di wan dɛn we biliv Jizɔs kin gɛt layf bak</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ri" altLang="ko-KR" sz="3300">
                <a:solidFill>
                  <a:schemeClr val="tx1">
                    <a:lumMod val="65000"/>
                    <a:lumOff val="35000"/>
                  </a:schemeClr>
                </a:solidFill>
              </a:rPr>
              <a:t>lɛk Jizɔs.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ri" altLang="ko-KR" sz="3300">
                <a:solidFill>
                  <a:schemeClr val="tx1">
                    <a:lumMod val="65000"/>
                    <a:lumOff val="35000"/>
                  </a:schemeClr>
                </a:solidFill>
              </a:rPr>
              <a:t>So wi nɔ fɔ lɔs wi op</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kri" altLang="ko-KR" sz="3300">
                <a:solidFill>
                  <a:schemeClr val="tx1">
                    <a:lumMod val="65000"/>
                    <a:lumOff val="35000"/>
                  </a:schemeClr>
                </a:solidFill>
              </a:rPr>
              <a:t>fɔ gɛt layf we go de sote go.</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na di Masta fɔ win we win day ɛn kam bak wit layf.</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Meri bin tink we i si se Jizɔs nɔ de na di grev?</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Jizɔs dɔn gɛt layf bak!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Dis nɔto Jizɔs in grev!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Sɔmbɔdi tif Jizɔs in day bɔdi!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Disaypul dɛn bay Jizɔs in day bɔdi!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3 </a:t>
            </a:r>
            <a:r xmlns:a="http://schemas.openxmlformats.org/drawingml/2006/main">
              <a:rPr lang="kri" altLang="ko-KR" sz="2800">
                <a:solidFill>
                  <a:srgbClr val="ff0000"/>
                </a:solidFill>
              </a:rPr>
              <a:t>Sɔmbɔdi tif Jizɔs in day bɔdi!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We i yɛri dis, i tɔn rawnd ɛn si Jizɔs tinap de, bɔt i nɔ bin no se na Jizɔs.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Jɔn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88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 we bin go ɔp na ɛvin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Afta i tɔk dis, dɛn kɛr am go bifo dɛn yay, ɛn wan klawd ayd am fɔ mek dɛn nɔ si am.</a:t>
            </a:r>
            <a:r xmlns:a="http://schemas.openxmlformats.org/drawingml/2006/main">
              <a:rPr lang="kr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 1: .</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9. 9.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Di disaypul dɛn we nɔ bin no se Jizɔs dɔn gɛt layf bak, bin fred ɛn dɛn at bin pwɛl.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we bin gɛt layf bak kam ɛn tinap midul dɛn, sho dɛn in an ɛn in sayd ɛn se, “Una lɛf fɔ dawt ɛn biliv.”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kri" sz="2800">
                <a:solidFill>
                  <a:schemeClr val="tx1">
                    <a:lumMod val="65000"/>
                    <a:lumOff val="35000"/>
                  </a:schemeClr>
                </a:solidFill>
              </a:rPr>
              <a:t>Dɔn i sɔprayz fɔ no se afta tri dez we Lazarɔs day, i waka go. Pipul dɛn bin gladi fɔ si dis ɛn dɛn bin de prez Gɔd.</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Dɔn, Jizɔs bin se i go go bak to in Papa, Gɔd ɛn prɔmis se i go sɛn di Oli Spirit.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Ɛn Jizɔs tɛl in disaypul dɛn fɔ bi witnɛs to am te di wɔl dɔn, fɔ prich di gud nyuz ɛn tich di wɔd.</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Afta Jizɔs dɔn ɔl di mishɔn dɛn na dis land, i go ɔp na ɛvin bifo in disaypul dɛn. Ɛn i prɔmis wi se i go kam bak na dis land wan 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kri" altLang="ko-KR" sz="3600">
                <a:solidFill>
                  <a:schemeClr val="tx1">
                    <a:lumMod val="65000"/>
                    <a:lumOff val="35000"/>
                  </a:schemeClr>
                </a:solidFill>
              </a:rPr>
              <a:t>Jizɔs bin tɛl in disaypul dɛn fɔ prich di gud nyuz te to di ɛnd dɛn na di wɔl bifo i go na ɛvin.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Di Chɔch na wan grup we gɛt Jizɔs in disaypul dɛn.</a:t>
            </a:r>
            <a:r xmlns:a="http://schemas.openxmlformats.org/drawingml/2006/main">
              <a:rPr lang="kri" altLang="en-US" sz="3600">
                <a:solidFill>
                  <a:schemeClr val="tx1">
                    <a:lumMod val="65000"/>
                    <a:lumOff val="35000"/>
                  </a:schemeClr>
                </a:solidFill>
              </a:rPr>
              <a:t> </a:t>
            </a:r>
            <a:r xmlns:a="http://schemas.openxmlformats.org/drawingml/2006/main">
              <a:rPr lang="kri" altLang="ko-KR" sz="3600">
                <a:solidFill>
                  <a:schemeClr val="tx1">
                    <a:lumMod val="65000"/>
                    <a:lumOff val="35000"/>
                  </a:schemeClr>
                </a:solidFill>
              </a:rPr>
              <a:t>As Jizɔs in disaypul dɛn, wi fɔ prich di gud nyuz ɔlsay. Ɛn wi fɔ bi witnɛs to Jizɔs.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stil de alayv, i sidɔm na Gɔd in rayt say, ɛn i go kam bak na di wɔl lɛk aw i bin dɔn prɔmis am.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Jizɔs we bin gɛt layf bak bin sho in disaypul dɛn?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Nɛl mak dɛn na di an ɛn fut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Thorn mak oh di ed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Mak dɛn fɔ wip na di bak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Brus na di fes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1 </a:t>
            </a:r>
            <a:r xmlns:a="http://schemas.openxmlformats.org/drawingml/2006/main">
              <a:rPr lang="kri" altLang="ko-KR" sz="2800">
                <a:solidFill>
                  <a:srgbClr val="ff0000"/>
                </a:solidFill>
              </a:rPr>
              <a:t>Nɛl mak dɛn na di an ɛn fut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Afta i tɔk dis, dɛn kɛr am go bifo dɛn yay, ɛn wan klawd ayd am fɔ mek dɛn nɔ si am.</a:t>
            </a:r>
            <a:r xmlns:a="http://schemas.openxmlformats.org/drawingml/2006/main">
              <a:rPr lang="kr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 1: .</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9. 9.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89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Di Oli Spirit dɔn kam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Dɛn ɔl bin ful-ɔp wit di Oli Spirit ɛn bigin fɔ tɔk ɔda langwej dɛn as di Spirit de mek dɛn ebul fɔ du am.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Di disaypul dɛn bin de na Jerusɛlɛm lɛk aw Jizɔs bin tɔk. We di de fɔ Pɛntikɔst kam, dɛn ɔl bin de togɛda na wan ples.</a:t>
            </a:r>
            <a:r xmlns:a="http://schemas.openxmlformats.org/drawingml/2006/main">
              <a:rPr lang="kr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Jizɔs bin mek Lazarɔs gɛt layf bak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bay in wɔd.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fɔ day sɔmde, bɔt wi fɔ gɛt layf bak bikɔs wi biliv Jizɔs.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Yu fɔ bi Kristian we de liv wit di op fɔ gɛt layf bak.</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Wantɛm wantɛm, wan sawnd we tan lɛk se big big briz de blo kam ɛn ful-ɔp di wan ol os usay dɛn sidɔm.</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Ɛn afta dat, wan tɔŋ we gɛt faya bin de na ɛnibɔdi in ed, dɔn dɛn ɔl ful-ɔp wit di Oli Spirit ɛn bigin fɔ tɔk ɔda langwej dɛn.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We ɔlman sɔprayz, Pita bigin fɔ prich to dɛn bɔt Jizɔs ɛn di gud nyuz.</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Pipul dɛn bin de lisin to di gud nyuz, ripɛnt, ɛn baptayz. I pas 3,000 pipul dɛn we baptayz da de de.</a:t>
            </a:r>
            <a:r xmlns:a="http://schemas.openxmlformats.org/drawingml/2006/main">
              <a:rPr lang="kr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Jizɔs sɛn di Oli Spirit to in disaypul dɛn.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Di Oli Spirit gi Pita sɛns ɛn pawa fɔ prich di gud nyuz.</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Di Oli Spirit de insay ɔl di wan dɛn we biliv Jizɔs in at.</a:t>
            </a:r>
            <a:r xmlns:a="http://schemas.openxmlformats.org/drawingml/2006/main">
              <a:rPr lang="kri" altLang="en-US" sz="3200">
                <a:solidFill>
                  <a:schemeClr val="tx1">
                    <a:lumMod val="65000"/>
                    <a:lumOff val="35000"/>
                  </a:schemeClr>
                </a:solidFill>
              </a:rPr>
              <a:t> </a:t>
            </a:r>
            <a:r xmlns:a="http://schemas.openxmlformats.org/drawingml/2006/main">
              <a:rPr lang="kri" altLang="ko-KR" sz="3200">
                <a:solidFill>
                  <a:schemeClr val="tx1">
                    <a:lumMod val="65000"/>
                    <a:lumOff val="35000"/>
                  </a:schemeClr>
                </a:solidFill>
              </a:rPr>
              <a:t>Nɔ fɔgɛt se na di Oli Spirit de gi wi sɛns ɛn maynd fɔ prich di gud nyuz, jɔs lɛk aw i gi Pita sɛns ɛn pawa.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sɛn di Oli Spirit to ɔl di wan dɛn we biliv pan am fɔ ɛp wi.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dɛn yɛri we di Oli Spirit kam?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trɔmpɛt sawnd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tɛnda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di we aw big big briz de blo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di sawnd we dɛn de mek we dɛn de pre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3 </a:t>
            </a:r>
            <a:r xmlns:a="http://schemas.openxmlformats.org/drawingml/2006/main">
              <a:rPr lang="kri" altLang="ko-KR" sz="2800">
                <a:solidFill>
                  <a:srgbClr val="ff0000"/>
                </a:solidFill>
              </a:rPr>
              <a:t>di we aw big big briz de blo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Dɛn ɔl bin ful-ɔp wit di Oli Spirit ɛn bigin fɔ tɔk ɔda langwej dɛn as di Spirit de mek dɛn ebul fɔ du am.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90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Filip bin Tɛl di Gud Nyus to di Itiopian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Dɔn Filip bigin wit da sem pat de na di Skripchɔ ɛn tɛl am di gud nyus bɔt Jizɔs.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8: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35. Di wan dɛn we de wok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kri" sz="4000"/>
              <a:t>Bikɔs dis mi pikin bin dɔn day ɛn i dɔn gɛt layf bak; i bin lɔs ɛn dɛn dɔn fɛn am.’ So dɛn bigin fɔ sɛlibret.</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Lyuk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masta we de gi layf bak we de mek di wan dɛn we dɔn day kam bak.</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de wan enjɛl fɔ di Masta tɛl Filip we biliv pan Jizɔs “Go sawt na di rod-di dɛzat rod.”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kri" altLang="ko-KR" sz="3100">
                <a:solidFill>
                  <a:schemeClr val="tx1">
                    <a:lumMod val="65000"/>
                    <a:lumOff val="35000"/>
                  </a:schemeClr>
                </a:solidFill>
              </a:rPr>
              <a:t>I bigin fɔ go na di sawt dɛzat lɛk aw di enjɛl se. I bin de wɔnda wetin mek di enjɛl sɛn am </a:t>
            </a:r>
            <a:r xmlns:a="http://schemas.openxmlformats.org/drawingml/2006/main">
              <a:rPr lang="kri"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Da tɛm de, di bigman we bin de in chaj fɔ mɔni fɔ Itiopia in kɔntri, bin de na di wagon, ɛn i bin de rid wetin prɔfɛt Ayzaya rayt. Filip kam nia am ɛn aks am. "Yu ɔndastand wetin yu de rid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I bin tɔk se: “Aw a go ɔndastand am, pas pɔsin ɛksplen am to mi?” Filip bigin wit da sem pat de na di Skripchɔ ɛn tɛl am di gud nyus bɔt Jizɔs.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Afta we di Itiopian bin wɛlkɔm Jizɔs, i bin go bak na in kɔntri wit gladi at. Filip bin tɛl di Oli Spirit tɛnki fɔ we i bin de kɛr am go 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Filip nɔ bin ebul fɔ ɔndastand gud gud wan bɔt i obe di Oli Spirit in ɔda. So i bin ebul fɔ prich di gud nyuz to di Itiopian.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Sɔntɛnde, wi kin de pan sɔntin we wi nɔ kin ebul fɔ ɔndastand.</a:t>
            </a:r>
            <a:r xmlns:a="http://schemas.openxmlformats.org/drawingml/2006/main">
              <a:rPr lang="kri" altLang="en-US" sz="3200">
                <a:solidFill>
                  <a:schemeClr val="tx1">
                    <a:lumMod val="65000"/>
                    <a:lumOff val="35000"/>
                  </a:schemeClr>
                </a:solidFill>
              </a:rPr>
              <a:t> </a:t>
            </a:r>
            <a:r xmlns:a="http://schemas.openxmlformats.org/drawingml/2006/main">
              <a:rPr lang="kri" altLang="ko-KR" sz="3200">
                <a:solidFill>
                  <a:schemeClr val="tx1">
                    <a:lumMod val="65000"/>
                    <a:lumOff val="35000"/>
                  </a:schemeClr>
                </a:solidFill>
              </a:rPr>
              <a:t>Bɔt if yu abop pan Gɔd ɛn obe am wit di Oli Spirit ivin da tɛm de, yu kin bi man we gɛt fet bak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we de prich di gud nyuz.</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 ?</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na di wan we de lid di rileshɔnship we wi fɔ mit wit.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na bin di Itiopian bigman we Filip bin mit fɔ de oba am ?</a:t>
            </a:r>
            <a:r xmlns:a="http://schemas.openxmlformats.org/drawingml/2006/main">
              <a:rPr lang="kr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Na in bin de oba di ami.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I bin de kuk na in kɔntri.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I de du am</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bin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in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chaj</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ɔf</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in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kɔntri in yon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mɔni.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Na in bin de kɔntrol di we aw pipul dɛn bin de wɔship di kɔntri.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3 </a:t>
            </a:r>
            <a:r xmlns:a="http://schemas.openxmlformats.org/drawingml/2006/main">
              <a:rPr lang="kri" altLang="ko-KR" sz="2800">
                <a:solidFill>
                  <a:srgbClr val="ff0000"/>
                </a:solidFill>
              </a:rPr>
              <a:t>Na in bin de in chaj ɔf in kɔntri in mɔni.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Dɔn Filip bigin wit da sem pat de na di Skripchɔ ɛn tɛl am di gud nyus bɔt Jizɔs.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8: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35. Di wan dɛn we de wok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91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Sɔl Mit Jizɔs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Ɔmɔs dez dɔn pas frɔm we Lazarɔs day we Jizɔs kam?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wan de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tu dez</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tri dez</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fɔ 4 dez</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3 </a:t>
            </a:r>
            <a:r xmlns:a="http://schemas.openxmlformats.org/drawingml/2006/main">
              <a:rPr altLang="ko-KR" lang="kri" sz="2800">
                <a:solidFill>
                  <a:srgbClr val="ff0000"/>
                </a:solidFill>
              </a:rPr>
              <a:t>tri dez</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I fɔdɔm na grɔn ɛn yɛri wan vɔys se, “Sɔl, Sɔl, wetin mek yu de mek a sɔfa?”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9: 10: .</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man bin de we nem Sɔl we et di wan dɛn we biliv Jizɔs, ɛn i et di kɔngrigeshɔn.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Sɔl bin et Jizɔs so i go na Damaskɔs fɔ go arɛst di Kristian dɛn.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As i de nia Damaskɔs we i de travul, wantɛm wantɛm wan layt we kɔmɔt na ɛvin shayn rawnd am. I yɛri wan vɔys se, “Sɔl, Sɔl, wetin mek yu de mek a sɔfa?”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Sɔl aks am se: “Udat yu na, Masta?” “Mi na Jizɔs, we una de mek una sɔfa.” Sɔl bin sɔprayz we Jizɔs de alayv. I bin tink se Jizɔs dɔn day.</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Sɔl, we mit Jizɔs, bin bi nyu man. So i bi Pɔl di Apɔsul, we bin de wok tranga wan fɔ prich di gud nyuz to di pipul dɛn we nɔto Ju, ɛn rayt bɔku Baybul buk dɛn.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Sɔl na bin man we bin de mek di chɔch sɔfa, bɔt Gɔd bin kɔl am apɔsul.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Sɔl, we mit Jizɔs, bin liv difrɛn layf pas aw i bin de liv trade.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Us chenj dɛn yu dɔn mek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sins yu mit Jizɔs?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Di wan dɛn we mit Jizɔs fɔ liv difrɛn layf pas aw dɛn bin de liv trade.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na di wan we fɔgiv wikɛd pipul dɛn lɛk Sɔl ɛn kɔl dɛn ɛn mek dɛn bi wokman dɛn.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mek Sɔl bin go na Damaskɔs?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Fɔ arɛst Kristian dɛn.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Fɔ gɛt trip.</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Fɔ gɛt wɔship.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Fɔ prich di gud nyuz</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1 </a:t>
            </a:r>
            <a:r xmlns:a="http://schemas.openxmlformats.org/drawingml/2006/main">
              <a:rPr lang="kri" altLang="ko-KR" sz="2800">
                <a:solidFill>
                  <a:srgbClr val="ff0000"/>
                </a:solidFill>
              </a:rPr>
              <a:t>Fɔ arɛst Kristian dɛn.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I fɔdɔm na grɔn ɛn yɛri wan vɔys se, “Sɔl, Sɔl, wetin mek yu de mek a sɔfa?”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9: 10: .</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Jizɔs tɛl am se: “Mi na di wan we go gɛt layf bak ɛn di layf. Ɛnibɔdi we biliv pan mi go liv, pan ɔl we i dɔn day;</a:t>
            </a:r>
            <a:endParaRPr xmlns:a="http://schemas.openxmlformats.org/drawingml/2006/main" altLang="ko-KR" lang="en-US" sz="3600"/>
          </a:p>
          <a:p>
            <a:pPr xmlns:a="http://schemas.openxmlformats.org/drawingml/2006/main" lvl="0">
              <a:defRPr/>
            </a:pPr>
            <a:r xmlns:a="http://schemas.openxmlformats.org/drawingml/2006/main">
              <a:rPr altLang="ko-KR" lang="kri" sz="3600"/>
              <a:t>ɛn ɛnibɔdi we de liv ɛn biliv pan mi nɔ go ɛva day. Yu biliv dis?"</a:t>
            </a:r>
            <a:endParaRPr xmlns:a="http://schemas.openxmlformats.org/drawingml/2006/main" altLang="ko-KR" lang="en-US" sz="3600"/>
          </a:p>
          <a:p>
            <a:pPr xmlns:a="http://schemas.openxmlformats.org/drawingml/2006/main" lvl="0">
              <a:defRPr/>
            </a:pPr>
            <a:r xmlns:a="http://schemas.openxmlformats.org/drawingml/2006/main">
              <a:rPr altLang="ko-KR" lang="kr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Jɔn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11:</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92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Pɔl in gud padi we nem Banabas.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Bɔt Banabas tek am ɛn kɛr am go to di apɔsul dɛn. I tɛl dɛn aw Sɔl we i bin de travul, i bin si di Masta ɛn di Masta bin tɔk to am, ɛn aw na Damaskɔs i bin de prich wit Jizɔs in nem we i nɔ bin de fred.</a:t>
            </a:r>
            <a:r xmlns:a="http://schemas.openxmlformats.org/drawingml/2006/main">
              <a:rPr lang="kr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Afta Pɔl mit Jizɔs, i bin want fɔ mit Jizɔs in disaypul dɛn.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Bɔt Jizɔs in disaypul dɛn bin de fred Pɔl. Na bikɔs dɛn nɔ bin no se afta Pɔl mit Jizɔs, i bigin fɔ biliv Jizɔs.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Banabas bin ɛp Pɔl. “I rili mit Jizɔs ɛn chenj kpatakpata!”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"A dɔn si Pɔl bak de prich na Damaskɔs, usay i go arɛst di Kristian dɛn!" Di disaypul dɛn bin bi padi wit Pɔl izi wan.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Afta dat, Banabas ɛn Pɔl bin bi gud padi ɛn travul ɔlsay na di wɔl fɔ prich di gud nyuz togɛda.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Pɔl we bin de mek di chɔch sɔfa, mit Jizɔs ɛn bi nyu man, bɔt pipul dɛn nɔ bin biliv am.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Bɔt Gɔd rɛdi Banabas ɛn mek am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na gud kɔmpin wokman fɔ Pɔl.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Jɔs lɛk Pɔl ɛn Banabas, wi fɔ bi gud padi dɛn we gɛt fet ɛn ɛp wisɛf.</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sɛn wi padi we go ɛp wi we wi gɛt prɔblɛm.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Udat bin ɛp Pɔl ɛn bi padi we i bin gɛt prɔblɛm?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Pita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Jɔn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Banabas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Filip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3 </a:t>
            </a:r>
            <a:r xmlns:a="http://schemas.openxmlformats.org/drawingml/2006/main">
              <a:rPr lang="kri" altLang="ko-KR" sz="2800">
                <a:solidFill>
                  <a:srgbClr val="ff0000"/>
                </a:solidFill>
              </a:rPr>
              <a:t>Banabas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74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Di Transfigureshɔn we Jizɔs bin chenj</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Bɔt Banabas tek am ɛn kɛr am go to di apɔsul dɛn. I tɛl dɛn aw Sɔl we i bin de travul, i bin si di Masta ɛn di Masta bin tɔk to am, ɛn aw na Damaskɔs i bin de prich wit Jizɔs in nem we i nɔ bin de fred.</a:t>
            </a:r>
            <a:r xmlns:a="http://schemas.openxmlformats.org/drawingml/2006/main">
              <a:rPr lang="kr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93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Dɔkas, we dɔn kam bak na layf.</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Pita sɛn dɛn ɔl kɔmɔt na di rum; dɔn i nil dɔŋ ɛn pre. We i tɔn to di uman we dɔn day, i se, “Tabita, grap.” I opin in yay, ɛn we i si Pita i sidɔm.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9: 10: .</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40. Di wan dɛn we de wok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disaypul bin de we nem Dɔkas, we bin de du gud ɔltɛm ɛn ɛp di po pipul dɛn.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Na da tɛm de i bin sik ɛn day. In neba dɛn bin rili sɔri ɛn dɛn bin briŋ Pita kam bak.</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We Pita rich, ɔlman we i bin dɔn ɛp bin de kray, ɛn sho di klos dɛn we i bin gɛt as gift.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Pita sɛn dɛn ɔl kɔmɔt na di rum; dɔn i nil dɔŋ ɛn pre.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Pita se: “Dɔks, grap!” I opin in yay, ɛn sidɔm fɔ si Pita. We ɔlman si dis, ɔlman gladi ɛn bɔku pipul dɛn na da vilej de biliv Jizɔs.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Pita na bin Jizɔs in disaypul, ɛn i bin ebul fɔ du wetin Jizɔs du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we i bin de na dis wɔl.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000">
                <a:solidFill>
                  <a:schemeClr val="tx1">
                    <a:lumMod val="65000"/>
                    <a:lumOff val="35000"/>
                  </a:schemeClr>
                </a:solidFill>
              </a:rPr>
              <a:t>Jizɔs bin tɛl in disaypul dɛn se dɛnsɛf go du di sem tin we i du.</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kri" altLang="ko-KR" sz="3000">
                <a:solidFill>
                  <a:schemeClr val="tx1">
                    <a:lumMod val="65000"/>
                    <a:lumOff val="35000"/>
                  </a:schemeClr>
                </a:solidFill>
              </a:rPr>
              <a:t>Wi na Jizɔs in disaypul dɛn.</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kri" altLang="ko-KR" sz="3000">
                <a:solidFill>
                  <a:schemeClr val="tx1">
                    <a:lumMod val="65000"/>
                    <a:lumOff val="35000"/>
                  </a:schemeClr>
                </a:solidFill>
              </a:rPr>
              <a:t>Wi nid fɔ lan ɛn mɛmba wetin Jizɔs bin du na dis land ɛn du di sem tin dɛn we Jizɔs bin du.</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gi in disaypul dɛn pawa so dat dɛn go ebul fɔ prich di gud nyuz.</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Na de i chenj in bɔdi bifo dɛn. In fes bin de shayn lɛk di san, ɛn in klos bin wayt lɛk layt.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17:</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Pita kam na Dɔkas, pipul dɛn bin fil bad ɛn wetin dɛn sho am?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Klos we Dɔkas bin dɔn mek.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It dɛn we Dɔkas bin dɔn mek.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Dɔkas in pikin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Dɔkas in lɛta.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1 </a:t>
            </a:r>
            <a:r xmlns:a="http://schemas.openxmlformats.org/drawingml/2006/main">
              <a:rPr lang="kri" altLang="ko-KR" sz="2800">
                <a:solidFill>
                  <a:srgbClr val="ff0000"/>
                </a:solidFill>
              </a:rPr>
              <a:t>Klos we Dɔkas bin dɔn mek.</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Pita sɛn dɛn ɔl kɔmɔt na di rum; dɔn i nil dɔŋ ɛn pre. We i tɔn to di uman we dɔn day, i se, “Tabita, grap.” I opin in yay, ɛn we i si Pita i sidɔm.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9: 10: .</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40. Di wan dɛn we de wok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94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Kɔnilyɔs, we na Jɛntayl we dɛn Sev</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Di sakɔmsayz biliva dɛn we bin kam wit Pita bin sɔprayz fɔ no se di gift we di Oli Spirit de gi, ivin pan di pipul dɛn we nɔto Ju.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45. Na di 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kri" altLang="ko-KR" sz="2500">
                <a:solidFill>
                  <a:schemeClr val="tx1">
                    <a:lumMod val="65000"/>
                    <a:lumOff val="35000"/>
                  </a:schemeClr>
                </a:solidFill>
              </a:rPr>
              <a:t>Na Sizeria, wan man bin de we nem Kɔnilyɔs, we na bin sojaman na di say we dɛn bin de kɔl di Italiyan Rejimɛnt.</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kri" altLang="ko-KR" sz="2500">
                <a:solidFill>
                  <a:schemeClr val="tx1">
                    <a:lumMod val="65000"/>
                    <a:lumOff val="35000"/>
                  </a:schemeClr>
                </a:solidFill>
              </a:rPr>
              <a:t>In ɛn ɔl in famili bin de wɔship Gɔd ɛn dɛn bin de fred Gɔd; i bin de gi fri-an to di wan dɛn we nid ɛp ɛn pre to Gɔd ɔltɛm.</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de, Kɔnilyɔs yɛri Gɔd in vɔys we i bin de pre. “Sɔn man dɛn fɔ bi man we nem Pita.”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kri" altLang="ko-KR" sz="2400">
                <a:solidFill>
                  <a:schemeClr val="tx1">
                    <a:lumMod val="65000"/>
                    <a:lumOff val="35000"/>
                  </a:schemeClr>
                </a:solidFill>
              </a:rPr>
              <a:t>Da tɛm de, Pita bin si wan vishɔn bak we i bin de pre. Gɔd gi am animal dɛn we kɔmɔt na ɛvin we di Ju pipul dɛn nɔ go ebul fɔ it ɛn i tɛl am fɔ it.</a:t>
            </a:r>
            <a:r xmlns:a="http://schemas.openxmlformats.org/drawingml/2006/main">
              <a:rPr lang="kri" altLang="en-US" sz="2400">
                <a:solidFill>
                  <a:schemeClr val="tx1">
                    <a:lumMod val="65000"/>
                    <a:lumOff val="35000"/>
                  </a:schemeClr>
                </a:solidFill>
              </a:rPr>
              <a:t> </a:t>
            </a:r>
            <a:r xmlns:a="http://schemas.openxmlformats.org/drawingml/2006/main">
              <a:rPr lang="kri" altLang="ko-KR" sz="2400">
                <a:solidFill>
                  <a:schemeClr val="tx1">
                    <a:lumMod val="65000"/>
                    <a:lumOff val="35000"/>
                  </a:schemeClr>
                </a:solidFill>
              </a:rPr>
              <a:t>“Una nɔ kɔl ɛnitin we nɔ klin we Gɔd dɔn mek klin.”</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Afta sɔm tɛm, Pita fala di man dɛn we Kɔnilyɔs bin sɛn ɛn go na Kɔnilyɔs in os.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kri" altLang="ko-KR" sz="2400">
                <a:solidFill>
                  <a:schemeClr val="tx1">
                    <a:lumMod val="65000"/>
                    <a:lumOff val="35000"/>
                  </a:schemeClr>
                </a:solidFill>
              </a:rPr>
              <a:t>Pita bin prich Jizɔs ɛn di gud nyuz to Kɔnilyɔs ɛn in famili. Dɔn di Oli Spirit kam dɔŋ pan dɛn. I bin no bay we i luk dis; "Ivin di neshɔn dɛn kin sev if dɛn biliv Jizɔs!"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kri" altLang="ko-KR" sz="3400">
                <a:solidFill>
                  <a:schemeClr val="tx1">
                    <a:lumMod val="65000"/>
                    <a:lumOff val="35000"/>
                  </a:schemeClr>
                </a:solidFill>
              </a:rPr>
              <a:t>Pita bin tink se na Ju pipul dɛn nɔmɔ go biliv Jizɔs ɛn sev.</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kri" altLang="ko-KR" sz="3400">
                <a:solidFill>
                  <a:schemeClr val="tx1">
                    <a:lumMod val="65000"/>
                    <a:lumOff val="35000"/>
                  </a:schemeClr>
                </a:solidFill>
              </a:rPr>
              <a:t>Bɔt Gɔd in gud nyuz nɔ gɛt ɛni difrɛns bitwin ɔl di pipul dɛn na di wɔl.</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kri" altLang="ko-KR" sz="3400">
                <a:solidFill>
                  <a:schemeClr val="tx1">
                    <a:lumMod val="65000"/>
                    <a:lumOff val="35000"/>
                  </a:schemeClr>
                </a:solidFill>
              </a:rPr>
              <a:t>Wi fɔ prich di gud nyuz to ɔlman na di wɔl so dat dɛn go sev.</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tek Pita, Jems ɛn Jɔn wit am, ɛn kɛr dɛn go ɔp wan ay mawnten dɛn wan.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de gi sev to ɔlman we biliv pan am, ilɛk us kɔntri kɔmɔt ɔ if i gɛt ay pozishɔn.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solidFill>
                  <a:srgbClr val="ff0000"/>
                </a:solidFill>
              </a:rPr>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Us vishɔn Pita bin si we i bin de pre?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Jizɔs de kam dɔŋ frɔm ɛvin.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Baybul we de kam dɔŋ frɔm ɛvin.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Enjɛl dɛn we de kam dɔŋ frɔm ɛvin.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Animal dɛn we Ju pipul dɛn nɔ ebul fɔ it, kɔmɔt na ɛvin kam dɔŋ.</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4 </a:t>
            </a:r>
            <a:r xmlns:a="http://schemas.openxmlformats.org/drawingml/2006/main">
              <a:rPr lang="kri" altLang="ko-KR" sz="2800">
                <a:solidFill>
                  <a:srgbClr val="ff0000"/>
                </a:solidFill>
              </a:rPr>
              <a:t>Animal dɛn we Ju pipul dɛn nɔ ebul fɔ it, kɔmɔt na ɛvin kam dɔŋ.</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Di sakɔmsayz biliva dɛn we bin kam wit Pita bin sɔprayz fɔ no se di gift we di Oli Spirit de gi, ivin pan di pipul dɛn we nɔto Ju.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45. Na di 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95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Siŋ Siŋ dɛn we dɛn kin siŋ</a:t>
            </a:r>
            <a:endParaRPr xmlns:a="http://schemas.openxmlformats.org/drawingml/2006/main" lang="en-US" altLang="ko-KR" sz="4000"/>
          </a:p>
          <a:p>
            <a:pPr xmlns:a="http://schemas.openxmlformats.org/drawingml/2006/main" algn="ctr">
              <a:defRPr/>
            </a:pPr>
            <a:r xmlns:a="http://schemas.openxmlformats.org/drawingml/2006/main">
              <a:rPr lang="kri" altLang="ko-KR" sz="4000"/>
              <a:t>ivin na di prizin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Arawnd midulnɛt, Pɔl ɛn Saylas bin de pre ɛn siŋ im to Gɔd, ɛn di ɔda prizina dɛn bin de lisin to dɛn.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16:</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25. Na di 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Pɔl ɛn Saylas bin du ɔl wetin dɛn ebul fɔ prich di gud nyuz na Filip. Bɔt pipul dɛn we et am bin bit Pɔl ɛn Saylas ɛn put dɛn na jel.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Pɔl ɛn Saylas bin pre ɛn prez Gɔd ivin we dɛn bin de na prizin. Ɔlman na di prizin bin lisin to dis.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Dɔn wantɛm wantɛm, wan big big atkwek bin mek ɔl di domɔt dɛn na di prizin opin. Di pɔsin we de gayd di jel bin rili wɔri bikɔs i bin tink se di prizina dɛn dɔn rɔnawe.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Pɔl ala se, “Nɔ wɔri! Wi ɔl de ya!” “Masta, wetin a fɔ du fɔ mek a sev?” Di Jala bin aks.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"Biliv di Masta Jizɔs. Dɔn yu ɛn yu famili go sev!" Na da awa de na nɛt, di wan we de gayd di jelman tek dɛn ɛn was dɛn wund dɛn; dɔn wantɛm wantɛm in ɛn ɔl in famili baptayz.</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Na de i chenj in bɔdi bifo dɛn. In fes bin de shayn lɛk di san, ɛn in klos bin wayt lɛk layt.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kri" altLang="ko-KR" sz="2900">
                <a:solidFill>
                  <a:schemeClr val="tx1">
                    <a:lumMod val="65000"/>
                    <a:lumOff val="35000"/>
                  </a:schemeClr>
                </a:solidFill>
              </a:rPr>
              <a:t>Pɔl ɛn Saylas nɔ bin fil bad ɛn dɛn pre ɛn prez dɛn, .</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ri" altLang="ko-KR" sz="2900">
                <a:solidFill>
                  <a:schemeClr val="tx1">
                    <a:lumMod val="65000"/>
                    <a:lumOff val="35000"/>
                  </a:schemeClr>
                </a:solidFill>
              </a:rPr>
              <a:t>pan ɔl we dɛn bin bit dɛn te dɛn day.</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ri" altLang="ko-KR" sz="2900">
                <a:solidFill>
                  <a:schemeClr val="tx1">
                    <a:lumMod val="65000"/>
                    <a:lumOff val="35000"/>
                  </a:schemeClr>
                </a:solidFill>
              </a:rPr>
              <a:t>Dɔn Gɔd opin di prizin domɔt ɛn gi dɛn chans fɔ prich di gud nyuz</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ri" altLang="ko-KR" sz="2900">
                <a:solidFill>
                  <a:schemeClr val="tx1">
                    <a:lumMod val="65000"/>
                    <a:lumOff val="35000"/>
                  </a:schemeClr>
                </a:solidFill>
              </a:rPr>
              <a:t>to di pɔsin we de gayd di jel ɛn in famili.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ri" altLang="ko-KR" sz="2900">
                <a:solidFill>
                  <a:schemeClr val="tx1">
                    <a:lumMod val="65000"/>
                    <a:lumOff val="35000"/>
                  </a:schemeClr>
                </a:solidFill>
              </a:rPr>
              <a:t>Sɔm tɛm dɛn de we wi kin gɛt prɔblɛm, bak.</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ri" altLang="ko-KR" sz="2900">
                <a:solidFill>
                  <a:schemeClr val="tx1">
                    <a:lumMod val="65000"/>
                    <a:lumOff val="35000"/>
                  </a:schemeClr>
                </a:solidFill>
              </a:rPr>
              <a:t>Ɛn if yu nɔ lɛf yusɛf dɔŋ ɛn go bifo fɔ pre ɛn prez yu, Gɔd go sev yu</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kri" altLang="ko-KR" sz="2900">
                <a:solidFill>
                  <a:schemeClr val="tx1">
                    <a:lumMod val="65000"/>
                    <a:lumOff val="35000"/>
                  </a:schemeClr>
                </a:solidFill>
              </a:rPr>
              <a:t>insay wan wɔndaful we.</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gi mi di pawa fɔ win ɔl di prɔblɛm dɛn ɛn prɔblɛm dɛn.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Pɔl ɛn Saylas bin du na prizin??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Dɛn bin de kray.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Dɛn beg fɔ dɛn layf.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Dɛn bin disapɔynt.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Dɛn bin de pre ɛn siŋ im.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4 </a:t>
            </a:r>
            <a:r xmlns:a="http://schemas.openxmlformats.org/drawingml/2006/main">
              <a:rPr lang="kri" altLang="ko-KR" sz="2800">
                <a:solidFill>
                  <a:srgbClr val="ff0000"/>
                </a:solidFill>
              </a:rPr>
              <a:t>Dɛn bin de pre ɛn siŋ im.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Arawnd midulnɛt, Pɔl ɛn Saylas bin de pre ɛn siŋ im to Gɔd, ɛn di ɔda prizina dɛn bin de lisin to dɛn.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16:</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25. Na di 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96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Pɔl Prich di Gud Nyus to di Kiŋ</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Pɔl ansa se, "Shɔt tɛm ɔ lɔng--a de pre Gɔd fɔ mek nɔto yu nɔmɔ bɔt ɔl di wan dɛn we de lisin to mi tide, bi wetin a bi, pas dɛn chen ya."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26: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29. Na di 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Pɔl bin prich di gud nyuz ɛn leta i bi prizina na Jerusɛlɛm. Kiŋ Agripa bin aks bɔt di sin dɛn we Pɔl we bin de na prizin bin du.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“Yu gɛt rayt fɔ tɔk fɔ yusɛf!” Agripa bin gi tɛm fɔ lɛ Pɔl bigin fɔ fɛt.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Pɔl bin yuz di chans fɔ prich di gud nyuz. "O kiŋ, a op se yu go tan lɛk mi pas dɛn chen 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Di kiŋ nɔ bin si ɛni sin pan Pɔl. Pɔl bin want fɔ go na Rom ɛn prich di gud nyuz to di Emparɔ..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Jɔs da tɛm de, Mozis ɛn Ilayja kam bifo dɛn, de tɔk to Jizɔs.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Afta sɔm tɛm, Pɔl bin go to di Roman kiŋ. We Pɔl bin de na prizin, i bin go insay bot fɔ go to di kiŋ na Rom.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Pɔl na bin prizina, bɔt i bin de prich di gud nyuz wit prawd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bifo di kiŋ we dɛn bin de jɔj insɛf.</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Na bikɔs i nɔ bin de shem fɔ di gud nyuz, ɛn i bin biliv se na tru we prawd.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Wi nid fɔ ebul fɔ prich di Gud Nyus bɔt Jizɔs wit kɔnfidɛns ɛn wit maynd ɛnibɔdi we wi mit.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 ?</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ay pas di pɔsin we ay pas ɔlman na di wɔl fa fawe.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Pɔl bin du we di kiŋ we dɛn bin de jɔj Pɔl bin gi am chans fɔ tɔk?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I bin prich di Gud Nyuz bɔt Jizɔs.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I bin de aks bad pɔsin.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I aks fɔ mek dɛn fri am.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I bin de pre ɛn siŋ siŋ dɛn.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1 </a:t>
            </a:r>
            <a:r xmlns:a="http://schemas.openxmlformats.org/drawingml/2006/main">
              <a:rPr lang="kri" altLang="ko-KR" sz="2800">
                <a:solidFill>
                  <a:srgbClr val="ff0000"/>
                </a:solidFill>
              </a:rPr>
              <a:t>I bin prich di Gud Nyuz bɔt Jizɔs.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Pɔl ansa se, "Shɔt tɛm ɔ lɔng--a de pre Gɔd fɔ mek nɔto yu nɔmɔ bɔt ɔl di wan dɛn we de lisin to mi tide, bi wetin a bi, pas dɛn chen ya."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26: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29. Na di 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97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Di Ship de Sink!</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ɛn i se, ‘Pɔl, nɔ fred. Yu fɔ go na kɔt bifo Siza; ɛn Gɔd dɔn gi yu ɔl di wan dɛn we de travul wit yu, dɛn layf.’</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27:</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24. Di wan dɛn we de wok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Dɛn kɛr Pɔl go na Rom wit ship wit di ɔda prizina dɛn.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Bɔt di ship bin de pan denja fɔ sink bikɔs ɔf di big big briz. Ɔlman bin de shek shek bikɔs ɔf fred.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Pɔl bin pre to Gɔd ɛn tɛl pipul dɛn. "No fred. God se nobodi no go dai."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Wan vɔys kɔmɔt na di klawd se, “Dis na mi Pikin we a lɛk; wit am a gladi bad bad wan. Lisin to 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Di ship bin sink, bɔt jɔs lɛk aw Pɔl bin tɔk, di pipul dɛn ɔl bin ebul fɔ land na di ayland ɛn wan pɔsin nɔ day.</a:t>
            </a:r>
            <a:r xmlns:a="http://schemas.openxmlformats.org/drawingml/2006/main">
              <a:rPr lang="kr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Pɔl bin prich bɔt Jizɔs na di ayland ɛn gi glori to Gɔd.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Pɔl bin de pre, ɛnkɔrej ɔda pipul dɛn, ivin we tin tranga we di ship bin de kam sink.</a:t>
            </a:r>
            <a:r xmlns:a="http://schemas.openxmlformats.org/drawingml/2006/main">
              <a:rPr lang="kri" altLang="en-US" sz="3200">
                <a:solidFill>
                  <a:schemeClr val="tx1">
                    <a:lumMod val="65000"/>
                    <a:lumOff val="35000"/>
                  </a:schemeClr>
                </a:solidFill>
              </a:rPr>
              <a:t> </a:t>
            </a:r>
            <a:r xmlns:a="http://schemas.openxmlformats.org/drawingml/2006/main">
              <a:rPr lang="kri" altLang="ko-KR" sz="3200">
                <a:solidFill>
                  <a:schemeClr val="tx1">
                    <a:lumMod val="65000"/>
                    <a:lumOff val="35000"/>
                  </a:schemeClr>
                </a:solidFill>
              </a:rPr>
              <a:t>We di ɛnd, dɛn ɔl bin sev,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jɔs lɛk aw Pɔl bin tɔk.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Na Gɔd in pipul dɛn gɛt di wok fɔ tɛl di wɔl wetin Gɔd want bay we dɛn de pre ɛn di gud nyus bɔt Gɔd in sev.</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Na Jizɔs gɛt ɔl di tin dɛn we de apin na di wɔl. Natin nɔ de day if i nɔ alaw am fɔ du dat.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Pɔl du we di ship mit di big big briz?</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I kray.</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I jomp insay di si.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I bin fɛt agens di payɔnia.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I pre to Gɔd.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4 </a:t>
            </a:r>
            <a:r xmlns:a="http://schemas.openxmlformats.org/drawingml/2006/main">
              <a:rPr lang="kri" altLang="ko-KR" sz="2800">
                <a:solidFill>
                  <a:srgbClr val="ff0000"/>
                </a:solidFill>
              </a:rPr>
              <a:t>I pre to Gɔd.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ɛn i se, ‘Pɔl, nɔ fred. Yu fɔ go na kɔt bifo Siza; ɛn Gɔd dɔn gi yu ɔl di wan dɛn we de travul wit yu, dɛn layf.’</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Di Apɔsul Dɛn Wok [Akt]</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27:</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24. Di wan dɛn we de wok</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98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Di Beg we Pɔl bin beg Ɔnɛsimɔs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A de beg yu fɔ mi pikin Ɔnɛsimɔs, we bi mi pikin we a bin de na chen.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Faylimɔn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Ɔnɛsimɔs na bin Faylimɔn in savant. Bɔt i bin slip kɔmɔt na do we in masta nɔ alaw am fɔ go na Rom.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Onesimas mit Pɔl we bin de na prizin na Rom. Pɔl bin prich di gud nyuz to am, ɛn i kam fɔ biliv Jizɔs.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We dɛn yɛri dis, dɛn fɔdɔm fes dɔŋ na grɔn, dɛn fred bad bad wan. Jizɔs se, “Nɔ fred.” We dɛn luk ɔp, dɛn nɔ si ɛnibɔdi pas Jizɔs.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Pɔl bin tɛl Ɔnɛsimɔs fɔ go bak to in masta Faylimɔn ɛn aks fɔ fɔgiv am. Ɛn Pɔl bin tɛl Ɔnɛsimɔs fɔ liv lɛk pɔsin we biliv Jizɔs.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Ɔnɛsimɔs bin de wɔri. Na bikɔs da tɛm de, na in ɔna kil di savant we bin dɔn rɔnawe.</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Pɔl bin rayt wan lɛta fɔ Ɔnɛsimɔs to in masta, Faylimɔn, fɔ fɔgiv am. Dis lɛta na ‘Filemon’ insay di Baybul.</a:t>
            </a:r>
            <a:r xmlns:a="http://schemas.openxmlformats.org/drawingml/2006/main">
              <a:rPr lang="kr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Pɔl bin kɔnɛkt bak di padi biznɛs we bin dɔn brok bitwin Ɔnɛsimɔs ɛn Faylimɔn. Di Ɔnɛsimɔs bin aks Faylimɔn fɔ fɔgiv am, ɛn di Faylimɔn fɔgiv Ɔnɛsimɔs.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Wi fɔ aks fɔ fɔgiv if wi dɔn du sɔntin we nɔ rayt.</a:t>
            </a:r>
            <a:r xmlns:a="http://schemas.openxmlformats.org/drawingml/2006/main">
              <a:rPr lang="kri" altLang="en-US" sz="3200">
                <a:solidFill>
                  <a:schemeClr val="tx1">
                    <a:lumMod val="65000"/>
                    <a:lumOff val="35000"/>
                  </a:schemeClr>
                </a:solidFill>
              </a:rPr>
              <a:t> </a:t>
            </a:r>
            <a:r xmlns:a="http://schemas.openxmlformats.org/drawingml/2006/main">
              <a:rPr lang="kri" altLang="ko-KR" sz="3200">
                <a:solidFill>
                  <a:schemeClr val="tx1">
                    <a:lumMod val="65000"/>
                    <a:lumOff val="35000"/>
                  </a:schemeClr>
                </a:solidFill>
              </a:rPr>
              <a:t>Ɛn if sɔmbɔdi du bad to wi, wi fɔ fɔgiv am.</a:t>
            </a:r>
            <a:r xmlns:a="http://schemas.openxmlformats.org/drawingml/2006/main">
              <a:rPr lang="kri" altLang="en-US" sz="3200">
                <a:solidFill>
                  <a:schemeClr val="tx1">
                    <a:lumMod val="65000"/>
                    <a:lumOff val="35000"/>
                  </a:schemeClr>
                </a:solidFill>
              </a:rPr>
              <a:t> </a:t>
            </a:r>
            <a:r xmlns:a="http://schemas.openxmlformats.org/drawingml/2006/main">
              <a:rPr lang="kri" altLang="ko-KR" sz="3200">
                <a:solidFill>
                  <a:schemeClr val="tx1">
                    <a:lumMod val="65000"/>
                    <a:lumOff val="35000"/>
                  </a:schemeClr>
                </a:solidFill>
              </a:rPr>
              <a:t>Na dat pipul dɛn biliv pan Jizɔs.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de briŋ pis ɛn pis usay fɛt-fɛt ɛn fɛt-fɛt de.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Udat Onɛsimɔs bin mit na Rom we i rɔnawe pan in ɔna, Faylimɔn?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Pita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Jɔn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Banabas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Pɔl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4 </a:t>
            </a:r>
            <a:r xmlns:a="http://schemas.openxmlformats.org/drawingml/2006/main">
              <a:rPr lang="kri" altLang="ko-KR" sz="2800">
                <a:solidFill>
                  <a:srgbClr val="ff0000"/>
                </a:solidFill>
              </a:rPr>
              <a:t>Pɔl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A de beg yu fɔ mi pikin Ɔnɛsimɔs, we bi mi pikin we a bin de na chen.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Faylimɔn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99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Timoti, we na Pɔl in Disaypul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A dɔn mɛmba yu tru tru fet, we bin de fɔs insay yu grani Lɔys ɛn yu mama Yunis ɛn, a biliv se, naw i de liv insay yu bak.</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2Timoti</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5. 5.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Pɔl bin gɛt wan disaypul we nem Timoti. Timoti na mishɔnari wit Pɔl frɔm we i smɔl.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Wan man bin de we gɛt tu bɔy pikin dɛn. Di sɛkɔn bɔy pikin bin aks in papa fɔ gi am in pat pan di prɔpati bifo tɛm.</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kri" sz="3600">
                <a:solidFill>
                  <a:schemeClr val="tx1">
                    <a:lumMod val="65000"/>
                    <a:lumOff val="35000"/>
                  </a:schemeClr>
                </a:solidFill>
              </a:rPr>
              <a:t>Jizɔs bin de na dis wɔl insay mɔtalman bɔdi, bɔt in na Gɔd bak.</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Jɔs lɛk aw Gɔd tɛl in disaypul dɛn na di mawnten,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wi fɔ biliv se Jizɔs na Gɔd in Pikin ɛn tek tɛm lisin to am.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Pɔl we bin de na prizin bin no se i de kam day, ɛn i rayt lɛta to in disaypul we i lɛk Timoti.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Di lɛta bin tɔk bɔt aw Timoti fɔ tich di wan dɛn we biliv as chɔch minista.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Timoti ɛn di wan dɛn we biliv Gɔd bin rid Pɔl in lɛta ɛn disayd nɔ fɔ lɛf fɔ fet te di ɛnd ivin we dɛn de mek dɛn sɔfa.</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So Pɔl in fet dɔn pas to in disaypul Timoti, ɛn bak to di chɔch dɛn.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kri" altLang="ko-KR" sz="3600">
                <a:solidFill>
                  <a:schemeClr val="tx1">
                    <a:lumMod val="65000"/>
                    <a:lumOff val="35000"/>
                  </a:schemeClr>
                </a:solidFill>
              </a:rPr>
              <a:t>Tɛnki to di ivanjelis dɛm we prich di gospel to wi ɛn di ticha dɛm we tich wi Gɔd in wɔd, wi fet ɛn wi chɔch dɔn gro.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kri" altLang="ko-KR" sz="3600">
                <a:solidFill>
                  <a:schemeClr val="tx1">
                    <a:lumMod val="65000"/>
                    <a:lumOff val="35000"/>
                  </a:schemeClr>
                </a:solidFill>
              </a:rPr>
              <a:t>Naw wi fɔ gi wi fet ɛn tich dɛn Gɔd in wɔd we wi dɔn lan.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 na...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gɛt layf bak ɛn i de alayv sote go, wit chɔch dɛn ɛn pipul dɛn we biliv pan am.</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Udat Pɔl rayt di lɛta as di de we i go day bin de kam nia?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Lyuk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Mak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Timoti we de na di wɔl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Saylas we dɛn kɔl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3 </a:t>
            </a:r>
            <a:r xmlns:a="http://schemas.openxmlformats.org/drawingml/2006/main">
              <a:rPr lang="kri" altLang="ko-KR" sz="2800">
                <a:solidFill>
                  <a:srgbClr val="ff0000"/>
                </a:solidFill>
              </a:rPr>
              <a:t>Timoti we de na di wɔl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A dɔn mɛmba yu tru tru fet, we bin de fɔs insay yu grani Lɔys ɛn yu mama Yunis ɛn, a biliv se, naw i de liv insay yu bak.</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2Timoti</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4: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5. 5.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100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Jɔn Si wan Amazing Sayt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Di wan we de tɔk bɔt dɛn tin ya se, “Yɛs, a de kam jisnɔ.” Amen. Kam, Masta Jizɔs.</a:t>
            </a:r>
            <a:endParaRPr xmlns:a="http://schemas.openxmlformats.org/drawingml/2006/main" lang="en-US" altLang="ko-KR" sz="3600"/>
          </a:p>
          <a:p>
            <a:pPr xmlns:a="http://schemas.openxmlformats.org/drawingml/2006/main" lvl="0">
              <a:defRPr/>
            </a:pPr>
            <a:r xmlns:a="http://schemas.openxmlformats.org/drawingml/2006/main">
              <a:rPr lang="kr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Rɛvɛleshɔn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22: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wan we de shayn fayn fayn wan wit glori.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Di sɔfa we dɛn bin de mek di chɔch sɔfa bin de wɔs ɛn wɔs de go bifo. Ɔl in disaypul dɛn bin kil dɛn fet we dɛn bin de kip fet, ɛn na Jɔn nɔmɔ bin de na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de, i yɛri wan lawd vɔys we tan lɛk trɔmpɛt, we se: “Rayt pan skrol wetin una si ɛn sɛn am to di sɛvin chɔch dɛn.”</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Jɔn bin si Jizɔs, insɛf. Jizɔs na bin kiŋ in pikchɔ we gɛt ɔl di pawa we di wɔl gɛt.</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Jɔn bin si di nyu skay ɛn di nyu land we gɛt fɔ kam. Natin nɔ go de we bad, sɔri-at nɔ go de, ɛn gladi-at go de wit Gɔd ɔltɛm.</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Jɔn rayt ɔl dɛn vishɔn ya ɛn rayt dɛn to di kɔngrigeshɔn dɛn. “Una kɔntinyu fɔ gɛt fet, bikɔs PAPA GƆD go kam bak!” Dis na di las buk na di Baybul, Rɛvɛleshɔn</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Lɛsin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solidFill>
                  <a:schemeClr val="tx1">
                    <a:lumMod val="65000"/>
                    <a:lumOff val="35000"/>
                  </a:schemeClr>
                </a:solidFill>
              </a:rPr>
              <a:t>Jizɔs go kam bak na dis wɔl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as jɔj sɔmde.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Da tɛm de, di wan dɛn we nɔ bin biliv</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insay Jizɔs sɔfa sote go,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Di wan dɛn we biliv Jizɔs go ɛnjɔy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Layf we go de sote go wit Gladi at.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Yu de wet fɔ mek Jizɔs kam bak?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kri" altLang="ko-KR" sz="3200">
                <a:solidFill>
                  <a:schemeClr val="tx1">
                    <a:lumMod val="65000"/>
                    <a:lumOff val="35000"/>
                  </a:schemeClr>
                </a:solidFill>
              </a:rPr>
              <a:t>Wi nɔ fɔ lɔs da op de, wi fɔ kɔntinyu fɔ gɛt fet na dis wɔl te di ɛnd</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kri" altLang="ko-KR" sz="3200"/>
              <a:t>Udat na Jizɔs?</a:t>
            </a:r>
            <a:r xmlns:a="http://schemas.openxmlformats.org/drawingml/2006/main">
              <a:rPr lang="kr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rgbClr val="0070c0"/>
                </a:solidFill>
              </a:rPr>
              <a:t>Jizɔs...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kri" altLang="ko-KR" sz="3600">
                <a:solidFill>
                  <a:schemeClr val="tx1">
                    <a:lumMod val="65000"/>
                    <a:lumOff val="35000"/>
                  </a:schemeClr>
                </a:solidFill>
              </a:rPr>
              <a:t>Jizɔs go kam bak na dis wɔl as kiŋ, jɔj ɔltin, ɛn rul ɔltin sote go.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Kwiz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Wetin na di ayland usay dɛn bin de kip di disaypul Jɔn?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1 </a:t>
            </a:r>
            <a:r xmlns:a="http://schemas.openxmlformats.org/drawingml/2006/main">
              <a:rPr lang="kri" altLang="ko-KR" sz="2800">
                <a:solidFill>
                  <a:schemeClr val="tx1">
                    <a:lumMod val="65000"/>
                    <a:lumOff val="35000"/>
                  </a:schemeClr>
                </a:solidFill>
              </a:rPr>
              <a:t>Mɔlta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2 </a:t>
            </a:r>
            <a:r xmlns:a="http://schemas.openxmlformats.org/drawingml/2006/main">
              <a:rPr lang="kri" altLang="ko-KR" sz="2800">
                <a:solidFill>
                  <a:schemeClr val="tx1">
                    <a:lumMod val="65000"/>
                    <a:lumOff val="35000"/>
                  </a:schemeClr>
                </a:solidFill>
              </a:rPr>
              <a:t>Awayi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3 </a:t>
            </a:r>
            <a:r xmlns:a="http://schemas.openxmlformats.org/drawingml/2006/main">
              <a:rPr lang="kri" altLang="ko-KR" sz="2800">
                <a:solidFill>
                  <a:schemeClr val="tx1">
                    <a:lumMod val="65000"/>
                    <a:lumOff val="35000"/>
                  </a:schemeClr>
                </a:solidFill>
              </a:rPr>
              <a:t>Kitim we dɛn kɔl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chemeClr val="tx1">
                    <a:lumMod val="65000"/>
                    <a:lumOff val="35000"/>
                  </a:schemeClr>
                </a:solidFill>
              </a:rPr>
              <a:t>4 </a:t>
            </a:r>
            <a:r xmlns:a="http://schemas.openxmlformats.org/drawingml/2006/main">
              <a:rPr lang="kri" altLang="ko-KR" sz="2800">
                <a:solidFill>
                  <a:schemeClr val="tx1">
                    <a:lumMod val="65000"/>
                    <a:lumOff val="35000"/>
                  </a:schemeClr>
                </a:solidFill>
              </a:rPr>
              <a:t>Patmos we dɛn kɔl 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kri" altLang="en-US" sz="2800">
                <a:solidFill>
                  <a:srgbClr val="ff0000"/>
                </a:solidFill>
              </a:rPr>
              <a:t>4 </a:t>
            </a:r>
            <a:r xmlns:a="http://schemas.openxmlformats.org/drawingml/2006/main">
              <a:rPr lang="kri" altLang="ko-KR" sz="2800">
                <a:solidFill>
                  <a:srgbClr val="ff0000"/>
                </a:solidFill>
              </a:rPr>
              <a:t>Patmos we dɛn kɔl 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kri" altLang="ko-KR" sz="4000"/>
              <a:t>Tide in Wɔd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kri" altLang="ko-KR" sz="3600"/>
              <a:t>Di wan we de tɔk bɔt dɛn tin ya se, “Yɛs, a de kam jisnɔ.” Amen. Kam, Masta Jizɔs.</a:t>
            </a:r>
            <a:endParaRPr xmlns:a="http://schemas.openxmlformats.org/drawingml/2006/main" lang="en-US" altLang="ko-KR" sz="3600"/>
          </a:p>
          <a:p>
            <a:pPr xmlns:a="http://schemas.openxmlformats.org/drawingml/2006/main" lvl="0">
              <a:defRPr/>
            </a:pPr>
            <a:r xmlns:a="http://schemas.openxmlformats.org/drawingml/2006/main">
              <a:rPr lang="kr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kri" altLang="ko-KR" sz="2800">
                <a:solidFill>
                  <a:schemeClr val="tx1">
                    <a:lumMod val="65000"/>
                    <a:lumOff val="35000"/>
                  </a:schemeClr>
                </a:solidFill>
              </a:rPr>
              <a:t>Rɛvɛleshɔn</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22: 10.</a:t>
            </a:r>
            <a:r xmlns:a="http://schemas.openxmlformats.org/drawingml/2006/main">
              <a:rPr lang="kri" altLang="en-US" sz="2800">
                <a:solidFill>
                  <a:schemeClr val="tx1">
                    <a:lumMod val="65000"/>
                    <a:lumOff val="35000"/>
                  </a:schemeClr>
                </a:solidFill>
              </a:rPr>
              <a:t> </a:t>
            </a:r>
            <a:r xmlns:a="http://schemas.openxmlformats.org/drawingml/2006/main">
              <a:rPr lang="kr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na di...</a:t>
            </a:r>
            <a:r xmlns:a="http://schemas.openxmlformats.org/drawingml/2006/main">
              <a:rPr altLang="en-US" lang="kri" sz="4000">
                <a:solidFill>
                  <a:srgbClr val="ff0000"/>
                </a:solidFill>
              </a:rPr>
              <a:t> </a:t>
            </a:r>
            <a:r xmlns:a="http://schemas.openxmlformats.org/drawingml/2006/main">
              <a:rPr altLang="ko-KR" lang="kri" sz="4000">
                <a:solidFill>
                  <a:srgbClr val="ff0000"/>
                </a:solidFill>
              </a:rPr>
              <a:t>Tɛst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Udat nɔ bin si we Jizɔs chenj in bɔdi?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Pita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Jems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Jɔn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Tɔmɔs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Tɔmɔs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Na de i chenj in bɔdi bifo dɛn. In fes bin de shayn lɛk di san, ɛn in klos bin wayt lɛk layt.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17:</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75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a:t>
            </a:r>
            <a:r xmlns:a="http://schemas.openxmlformats.org/drawingml/2006/main">
              <a:rPr lang="kri" altLang="en-US" sz="4400"/>
              <a:t> </a:t>
            </a:r>
            <a:r xmlns:a="http://schemas.openxmlformats.org/drawingml/2006/main">
              <a:rPr lang="kri" altLang="ko-KR" sz="4400"/>
              <a:t>I Lɛk Pikin dɛn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We Jizɔs si dis, i vɛks bad bad wan. I tɛl dɛn se: “Lɛ di smɔl pikin dɛn kam to mi, ɛn nɔ ambɔg dɛn, bikɔs na dɛn kayn pipul ya gɛt Gɔd in Kiŋdɔm.”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mama ɔ papa bin briŋ in pikin to Jizɔs fɔ lɛ Jizɔs blɛs 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Dɔn, Jizɔs in disaypul dɛn kɔndɛm am. “Aw yu gɛt maynd fɔ briŋ yu pikin to Jizɔs?”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Jizɔs si am, i tɔk wit wamat.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“Nɔ stɔp di pikin dɛn fɔ kam to mi. Gɔd in Kiŋdɔm na fɔ dɛn kayn pikin 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Bɔt di bɔy pikin bin dɔn west ɔl in prɔpati dɛn na di kɔntri we de fa ɛn i bin de sɔfa.</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“Ɛnibɔdi we nɔ go tek Gɔd in Kiŋdɔm lɛk smɔl pikin nɔ go ɛva go insay de” Ɛn i ol di pikin dɛn na in an, put in an pan dɛn ɛn blɛs dɛn.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kri" sz="3600">
                <a:solidFill>
                  <a:schemeClr val="tx1">
                    <a:lumMod val="65000"/>
                    <a:lumOff val="35000"/>
                  </a:schemeClr>
                </a:solidFill>
              </a:rPr>
              <a:t>Jizɔs bin se Gɔd in Kiŋdɔm na fɔ dɛn kayn pikin ya.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Lɛ wi bi pikin dɛn bak we lɛk Gɔd ɛn obe Jizɔs ɛn nɔ lɔs di klin, ɔnɛs,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ɛn tru tru at fɔ pikin.</a:t>
            </a:r>
            <a:r xmlns:a="http://schemas.openxmlformats.org/drawingml/2006/main">
              <a:rPr altLang="en-US" lang="kri"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r xmlns:a="http://schemas.openxmlformats.org/drawingml/2006/main">
              <a:rPr altLang="en-US" lang="kri" sz="3600">
                <a:solidFill>
                  <a:srgbClr val="0070c0"/>
                </a:solidFill>
              </a:rPr>
              <a:t> </a:t>
            </a:r>
            <a:r xmlns:a="http://schemas.openxmlformats.org/drawingml/2006/main">
              <a:rPr altLang="ko-KR" lang="kri" sz="3600">
                <a:solidFill>
                  <a:srgbClr val="0070c0"/>
                </a:solidFill>
              </a:rPr>
              <a:t>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wan we lɛk, valyu ɛn blɛs pikin dɛn.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di disaypul dɛn bin du we di pikin dɛn bin tray fɔ go to Jizɔs?</a:t>
            </a:r>
            <a:r xmlns:a="http://schemas.openxmlformats.org/drawingml/2006/main">
              <a:rPr altLang="en-US" lang="kr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Dɛn wɛlkɔm dɛn wit gladi at.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Dɛn tɛl dɛn se dɛn nɔ fɔ go to Jizɔs.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Dɛn bin introduks pikin dɛn to Jizɔs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Dɛn gi dɛn sɔm it ɛn sɛn dɛn na 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2 </a:t>
            </a:r>
            <a:r xmlns:a="http://schemas.openxmlformats.org/drawingml/2006/main">
              <a:rPr altLang="ko-KR" lang="kri" sz="2800">
                <a:solidFill>
                  <a:srgbClr val="ff0000"/>
                </a:solidFill>
              </a:rPr>
              <a:t>Dɛn tɛl dɛn se dɛn nɔ fɔ go to Jizɔs.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We Jizɔs si dis, i vɛks bad bad wan. I tɛl dɛn se: “Lɛ di smɔl pikin dɛn kam to mi, ɛn nɔ ambɔg dɛn, bikɔs na dɛn kayn pipul ya gɛt Gɔd in Kiŋdɔm.”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76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Jizɔs mɛn wan blaynd man we nem Batimiɔs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Jizɔs se: “Go, yu fet dɔn mɛn yu.” Wantɛm wantɛm, i si am ɛn fala Jizɔs na di rod.</a:t>
            </a:r>
            <a:endParaRPr xmlns:a="http://schemas.openxmlformats.org/drawingml/2006/main" altLang="ko-KR" lang="en-US" sz="3600"/>
          </a:p>
          <a:p>
            <a:pPr xmlns:a="http://schemas.openxmlformats.org/drawingml/2006/main" lvl="0">
              <a:defRPr/>
            </a:pPr>
            <a:r xmlns:a="http://schemas.openxmlformats.org/drawingml/2006/main">
              <a:rPr altLang="ko-KR" lang="kr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kr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10: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52. Na di 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Jizɔs kam na Jɛriko, we na bin blaynd man, Batimiɔs bin sidɔm nia di rod de beg.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We i yɛri se na Jizɔs we kɔmɔt Nazarɛt, i bigin fɔ ala se: “Jizɔs, Devid in Pikin, sɔri fɔ mi!”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Jizɔs kɔl Batimiɔs. “Wetin yu want mek a du fɔ yu?” Jizɔs aks am. Di blaynd man se, “Rabay, a want fɔ si.”</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kri" sz="2800">
                <a:solidFill>
                  <a:schemeClr val="tx1">
                    <a:lumMod val="65000"/>
                    <a:lumOff val="35000"/>
                  </a:schemeClr>
                </a:solidFill>
              </a:rPr>
              <a:t>Di bɔy pikin kam fɔ no se i bin de sɔfa pas di savant dɛn we de na in papa in os.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kri" sz="2800">
                <a:solidFill>
                  <a:schemeClr val="tx1">
                    <a:lumMod val="65000"/>
                    <a:lumOff val="35000"/>
                  </a:schemeClr>
                </a:solidFill>
              </a:rPr>
              <a:t>So i go bak ɛn beg in papa fɔ tek am as wan pan in savant dɛn.</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se: “Go, yu fet dɔn mɛn yu.” Wantɛm wantɛm, i bin gɛt in yay.</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“Tɛnki, Jizɔs!” Batimiɔs bin fala Jizɔs we mek i si 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kri" sz="3600">
                <a:solidFill>
                  <a:schemeClr val="tx1">
                    <a:lumMod val="65000"/>
                    <a:lumOff val="35000"/>
                  </a:schemeClr>
                </a:solidFill>
              </a:rPr>
              <a:t>Jizɔs tɛl Batimiɔs se: “Yu fet dɔn mɛn yu.”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Na fet de sev wi.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Wi kin sho se i gɛt fet we wi de pre wit ɔl wi at.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We wi de pre to Jizɔs,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Wi gɛt fɔ gɛt dis fet.</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Na Jizɔs de lisin ɛn ansa wi prea wit ɔl wi at.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Batimiɔs bin aks Jizɔs fɔ?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Gi mi bɔku mɔni.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A want fɔ bi yu disaypul.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Mek a waka pan di wata.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A want fɔ si bak.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A want fɔ si bak.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Jizɔs se: “Go, yu fet dɔn mɛn yu.” Wantɛm wantɛm, i si am ɛn fala Jizɔs na di rod.</a:t>
            </a:r>
            <a:endParaRPr xmlns:a="http://schemas.openxmlformats.org/drawingml/2006/main" altLang="ko-KR" lang="en-US" sz="3600"/>
          </a:p>
          <a:p>
            <a:pPr xmlns:a="http://schemas.openxmlformats.org/drawingml/2006/main" lvl="0">
              <a:defRPr/>
            </a:pPr>
            <a:r xmlns:a="http://schemas.openxmlformats.org/drawingml/2006/main">
              <a:rPr altLang="ko-KR" lang="kr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kr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10: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52. Na di 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77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Zakiɔs bin klaym wan tik</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Bikɔs Mɔtalman Pikin kam fɔ luk fɔ ɛn sev wetin dɔn lɔs.”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Lyuk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19: 10: 10 .</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Wan jɛntriman bin de we nem Zakiɔs. Na in na bin bigman we de gɛda taks, so pipul dɛn bin et 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Wan de, Jizɔs kam na di vilej usay Zakiɔs bin de. Bɔku pipul dɛn bin ful-ɔp fɔ si Jizɔs.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As in papa si in pikin de kam frɔm fa so, i rɔn go mit am ɛn ɔg am ɛn tek am wit gladi at.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Zakiɔs bin klaym wan tik fɔ go si Jizɔs. Jizɔs luk am ɛn se. “Zakiɔs, kam dɔŋ wantɛm wantɛm. A fɔ de na yu os tide.”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"Zakiɔs disayd to Jizɔs. “A go gi af pan mi prɔpati to po pipul dɛn.”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kri" altLang="ko-KR" sz="3000">
                <a:solidFill>
                  <a:schemeClr val="tx1">
                    <a:lumMod val="65000"/>
                    <a:lumOff val="35000"/>
                  </a:schemeClr>
                </a:solidFill>
              </a:rPr>
              <a:t>Jizɔs se, "Tide sev dɔn kam na dis os. A kam fɔ luk fɔ ɛn sev wetin dɔn lɔs."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We Zakiɔs mit Jizɔs, i bin tɔk se i go gi di po wan dɛn prɔpati we i lɛk pas ɔl.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Wetin na di tin we impɔtant pas ɔl to yu?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Wetin yu bin giv-ɔp afta yu mit Jizɔs?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fɔ mɛmba se di tin we wi valyu pas ɔl na Jizɔs.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rgbClr val="ff0000"/>
                </a:solidFill>
              </a:rPr>
              <a:t>Udat na Jizɔs?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Seviɔ we kam na dis land fɔ sev ɔlman we nɔ gɛt difrɛns.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na di...</a:t>
            </a:r>
            <a:r xmlns:a="http://schemas.openxmlformats.org/drawingml/2006/main">
              <a:rPr altLang="en-US" lang="kri" sz="4000">
                <a:solidFill>
                  <a:srgbClr val="ff0000"/>
                </a:solidFill>
              </a:rPr>
              <a:t> </a:t>
            </a:r>
            <a:r xmlns:a="http://schemas.openxmlformats.org/drawingml/2006/main">
              <a:rPr altLang="ko-KR" lang="kri" sz="4000">
                <a:solidFill>
                  <a:srgbClr val="ff0000"/>
                </a:solidFill>
              </a:rPr>
              <a:t>Tɛst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mek pipul dɛn bin et Zakiɔs?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Bikɔs</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i</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bin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wan</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chif</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taks we dɛn kin pe</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pɔsin we de gɛda tin dɛn.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Na bikɔs i bin biliv Jizɔs gud gud wan.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Bikɔs i bin de pre bɔku.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Na bikɔs i bin fayn.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1 </a:t>
            </a:r>
            <a:r xmlns:a="http://schemas.openxmlformats.org/drawingml/2006/main">
              <a:rPr altLang="ko-KR" lang="kri" sz="2800">
                <a:solidFill>
                  <a:srgbClr val="ff0000"/>
                </a:solidFill>
              </a:rPr>
              <a:t>Na bikɔs in na bin di bigman we de gɛda taks.</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Bikɔs Mɔtalman Pikin kam fɔ luk fɔ ɛn sev wetin dɔn lɔs.”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Lyuk</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19: 10: 10 .</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kri">
                <a:solidFill>
                  <a:schemeClr val="tx1">
                    <a:lumMod val="50000"/>
                    <a:lumOff val="50000"/>
                  </a:schemeClr>
                </a:solidFill>
              </a:rPr>
              <a:t>No. 78 Gɔd in Wɔd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kri" sz="4400"/>
              <a:t>Wan Os we dɛn bil pan di Rɔk</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"So ɛnibɔdi we yɛri dɛn wɔd ya ɛn put am na prɔsis, tan lɛk pɔsin we gɛt sɛns we bil in os pan di rɔk."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7: .</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24. Di wan dɛn we de wok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Jizɔs bin tɔk bɔt tu man dɛn we bin de bil os.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Jizɔs se, “Gɔd, yu papa de wet fɔ yu ɔltɛm.”</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Wan pan dɛn disayd fɔ bil in os pan di san, wan ɔda wan na di rɔk.</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Dɛn tu bin wok tranga wan fɔ bil os. Dɛn tu os dɛn ya bin luk strɔng na do ɛn dɛn nɔ bin gɛt big difrɛns.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We di ebi ebi ren bin mek wata rɔf, di os we dɛn bil pan di san bin was. Bɔt di os we dɛn bil pan di rɔk bin tinap tranga wan.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Jizɔs bin se, “Ɛnibɔdi we yɛri mi wɔd ɛn du am, tan lɛk pɔsin we gɛt sɛns we bil in os pan ston.”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kri" sz="3600">
                <a:solidFill>
                  <a:schemeClr val="tx1">
                    <a:lumMod val="65000"/>
                    <a:lumOff val="35000"/>
                  </a:schemeClr>
                </a:solidFill>
              </a:rPr>
              <a:t>Jizɔs bin se, “Ɛnibɔdi we yɛri mi wɔd ɛn du am, tan lɛk pɔsin we gɛt sɛns we bil in os pan ston.”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Yu de yuz ɔl Gɔd in wɔd dɛn?</a:t>
            </a:r>
            <a:r xmlns:a="http://schemas.openxmlformats.org/drawingml/2006/main">
              <a:rPr altLang="en-US" lang="kri" sz="3600">
                <a:solidFill>
                  <a:schemeClr val="tx1">
                    <a:lumMod val="65000"/>
                    <a:lumOff val="35000"/>
                  </a:schemeClr>
                </a:solidFill>
              </a:rPr>
              <a:t> </a:t>
            </a:r>
            <a:r xmlns:a="http://schemas.openxmlformats.org/drawingml/2006/main">
              <a:rPr altLang="ko-KR" lang="kri" sz="3600">
                <a:solidFill>
                  <a:schemeClr val="tx1">
                    <a:lumMod val="65000"/>
                    <a:lumOff val="35000"/>
                  </a:schemeClr>
                </a:solidFill>
              </a:rPr>
              <a:t>Lɛ wi bi sɛnsman dɛn we de obe Gɔd in Wɔd.</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r xmlns:a="http://schemas.openxmlformats.org/drawingml/2006/main">
              <a:rPr altLang="en-US" lang="kri" sz="3600">
                <a:solidFill>
                  <a:srgbClr val="0070c0"/>
                </a:solidFill>
              </a:rPr>
              <a:t> </a:t>
            </a:r>
            <a:r xmlns:a="http://schemas.openxmlformats.org/drawingml/2006/main">
              <a:rPr altLang="ko-KR" lang="kri" sz="3600">
                <a:solidFill>
                  <a:srgbClr val="0070c0"/>
                </a:solidFill>
              </a:rPr>
              <a:t>na..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wan we gladi fɔ di wan dɛn we de obe di Wɔd.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Ustɛm di os we dɛn bil pan di san bin fɔdɔm?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As dɛn bil di os so,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We di san bin de shayn,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We bɔku pipul dɛn kam insay di os,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We ren bin kam ɛn wata bin kam,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We ren bin kam ɛn wata bin kam,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"So ɛnibɔdi we yɛri dɛn wɔd ya ɛn put am na prɔsis, tan lɛk pɔsin we gɛt sɛns we bil in os pan di rɔk."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7: .</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24. Di wan dɛn we de wok</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79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Fayv Waiz Vɛjin dɛn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"So una de wach, bikɔs una nɔ no di de ɔ di awa.”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25: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13. 13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Wi de sin bɔku na wi layf.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So Wi de fil gilti fɔ sin agens Gɔd.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Bɔt Gɔd bin fɔgiv wi ɔltɛm fɔ wi sin dɛn.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Na bikɔs Jizɔs dɔn ɔlrɛdi tek ɔl wi sin dɛn.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Yu fɔ biliv dis ɛn go to Gɔd wit tɛnki ɛn gladi at.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Tɛn vajin dɛn bin de rɛdi fɔ di mared pati. Di fayv waes gyal pikin dɛn bin de pripia lamp dɛn we gɛt inof ɔyl, bɔt di ɔda fayv nɔ bin pripia.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kri" altLang="ko-KR" sz="3200">
                <a:solidFill>
                  <a:schemeClr val="tx1">
                    <a:lumMod val="65000"/>
                    <a:lumOff val="35000"/>
                  </a:schemeClr>
                </a:solidFill>
              </a:rPr>
              <a:t>Na nɛt, we di ɔkɔ let, di tɛn vajin dɛn slip.</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"Di ɔkɔ de ya!" Di vajin dɛn grap kwik kwik wan. En detlot lait blanga det faiv vajin wen nomo bin pripia oil oil.</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“Gi wi sɔm ɔyl." "If wi gi yu wi ɔyl, wi kin dɔn wit ɔyl, tu. Go tek sɔm ɔyl."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Bɔt we di fayv fulish gyal pikin dɛn go bay ɔyl, di domɔt fɔ di fɛstival lɔk. Afta sɔm tɛm, dɛn nɔ bin alaw di fayv titi dɛn we nɔ gɛt sɛns fɔ atɛnd di pati.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kri" sz="3600">
                <a:solidFill>
                  <a:schemeClr val="tx1">
                    <a:lumMod val="65000"/>
                    <a:lumOff val="35000"/>
                  </a:schemeClr>
                </a:solidFill>
              </a:rPr>
              <a:t>Dis na stori we Jizɔs tɛl wi aw fɔ wet fɔ di de we i go kam bak.</a:t>
            </a:r>
            <a:r xmlns:a="http://schemas.openxmlformats.org/drawingml/2006/main">
              <a:rPr altLang="en-US" lang="kri" sz="3600">
                <a:solidFill>
                  <a:schemeClr val="tx1">
                    <a:lumMod val="65000"/>
                    <a:lumOff val="35000"/>
                  </a:schemeClr>
                </a:solidFill>
              </a:rPr>
              <a:t> </a:t>
            </a:r>
            <a:r xmlns:a="http://schemas.openxmlformats.org/drawingml/2006/main">
              <a:rPr altLang="ko-KR" lang="kri" sz="3600">
                <a:solidFill>
                  <a:schemeClr val="tx1">
                    <a:lumMod val="65000"/>
                    <a:lumOff val="35000"/>
                  </a:schemeClr>
                </a:solidFill>
              </a:rPr>
              <a:t>Nɔbɔdi nɔ no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we Jizɔs go kam bak.</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kri" sz="3600">
                <a:solidFill>
                  <a:schemeClr val="tx1">
                    <a:lumMod val="65000"/>
                    <a:lumOff val="35000"/>
                  </a:schemeClr>
                </a:solidFill>
              </a:rPr>
              <a:t>Bɔt jɔs lɛk di fayv vajin dɛn we gɛt sɛns, wi fɔ wek ɔltɛm ɛn wet fɔ Jizɔs wit at we rɛdi.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bin prɔmis se i go kam bak na dis land we nɔbɔdi nɔ no.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di fayv vajin dɛn we nɔ gɛt sɛns nɔ bin pripia?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ɔyl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wata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klos dɛn we dɛn kin wɛr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gift we dɛn kin gi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1 </a:t>
            </a:r>
            <a:r xmlns:a="http://schemas.openxmlformats.org/drawingml/2006/main">
              <a:rPr altLang="ko-KR" lang="kri" sz="2800">
                <a:solidFill>
                  <a:srgbClr val="ff0000"/>
                </a:solidFill>
              </a:rPr>
              <a:t>ɔyl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"So una de wach, bikɔs una nɔ no di de ɔ di awa.”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25: 10.</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13. 13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kri" altLang="ko-KR" b="1">
                <a:solidFill>
                  <a:schemeClr val="tx1">
                    <a:lumMod val="50000"/>
                    <a:lumOff val="50000"/>
                  </a:schemeClr>
                </a:solidFill>
              </a:rPr>
              <a:t>No. 80 Gɔd in Wɔd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kri" altLang="ko-KR" sz="4400"/>
              <a:t>Di Parebul bɔt di Talent dɛn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a:t>
            </a:r>
            <a:r xmlns:a="http://schemas.openxmlformats.org/drawingml/2006/main">
              <a:rPr altLang="en-US" lang="kri" sz="3600">
                <a:solidFill>
                  <a:srgbClr val="0070c0"/>
                </a:solidFill>
              </a:rPr>
              <a:t> </a:t>
            </a:r>
            <a:r xmlns:a="http://schemas.openxmlformats.org/drawingml/2006/main">
              <a:rPr altLang="ko-KR" lang="kri" sz="3600">
                <a:solidFill>
                  <a:srgbClr val="0070c0"/>
                </a:solidFill>
              </a:rPr>
              <a:t>na..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di wan we lɛk wi ɛn wet fɔ wi ɔltɛm.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"In masta ansa se, 'Wɛl, gud ɛn fetful savant! Yu dɔn fetful wit sɔm tin dɛn; a go put yu in chaj fɔ bɔku tin. Kam sheb yu masta in gladi at!'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Pɔsin bin de trɔs mɔni to in savant dɛn we i de go na ɔda kɔntri. I gi fayv talɛnt to di fɔs savant, tu to di sɛkɔn wan, ɛn wan to di tɔd wan.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kri" sz="2800">
                <a:solidFill>
                  <a:schemeClr val="tx1">
                    <a:lumMod val="65000"/>
                    <a:lumOff val="35000"/>
                  </a:schemeClr>
                </a:solidFill>
              </a:rPr>
              <a:t>Di savant we gɛt 5 talɛnt ɛn tu talɛnt go wan tɛm ɛn put dɛn mɔni fɔ wok ɛn gɛt dɛbul. Bɔt wan man we gɛt 1 talɛnt go na do ɛn dig wan ol na grɔn ɛn ayd in masta in mɔni.</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We di masta kam bak ɛn sɛtul di akɔn wit dɛn, di fɔs savant gɛt fayv talɛnt mɔ, ɛn di sɛkɔn wan gɛt tu mɔ.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Bɔt, di savant we gɛt wan talɛnt nɔ bin gɛt ɛni wan. “Masta, yu don giv mi onli wan talent. Dɔn aw a go mek mɔ mɔni?”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kri" altLang="ko-KR" sz="2800">
                <a:solidFill>
                  <a:schemeClr val="tx1">
                    <a:lumMod val="65000"/>
                    <a:lumOff val="35000"/>
                  </a:schemeClr>
                </a:solidFill>
              </a:rPr>
              <a:t>In masta bin vɛks. “Yu fɔ dɔn put mi mɔni na dipɔsit wit di banka dɛn, a fɔ dɔn gɛt am bak wit intɛres. Yu savant we nɔ gɛt wan valyu, kɔmɔt na mi 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Lɛsin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solidFill>
                  <a:schemeClr val="tx1">
                    <a:lumMod val="65000"/>
                    <a:lumOff val="35000"/>
                  </a:schemeClr>
                </a:solidFill>
              </a:rPr>
              <a:t>Jizɔs de wɔn wi se wi nɔ fɔ les tru di parebul bɔt talɛnt.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Sɔntin de we impɔtant pas aw bɔku wi dɔn gɛt.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Di tin we impɔtant pas ɔl na fɔ liv layf fɔ Gɔd in glori bay we yu de yuz wetin yu gɛt fetful wan.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Wi ɔl fɔ liv da kayn layf 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kri" sz="3200">
                <a:solidFill>
                  <a:schemeClr val="tx1">
                    <a:lumMod val="65000"/>
                    <a:lumOff val="35000"/>
                  </a:schemeClr>
                </a:solidFill>
              </a:rPr>
              <a:t>fɔ mek Jizɔs prez am.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kri" sz="3200"/>
              <a:t>Udat na Jizɔs?</a:t>
            </a:r>
            <a:r xmlns:a="http://schemas.openxmlformats.org/drawingml/2006/main">
              <a:rPr altLang="en-US" lang="kr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rgbClr val="0070c0"/>
                </a:solidFill>
              </a:rPr>
              <a:t>Jizɔs na...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kri" sz="3600">
                <a:solidFill>
                  <a:schemeClr val="tx1">
                    <a:lumMod val="65000"/>
                    <a:lumOff val="35000"/>
                  </a:schemeClr>
                </a:solidFill>
              </a:rPr>
              <a:t>Jizɔs na wi masta, we de chɛk wi layf ɛn blɛs wi akɔdin to dat.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solidFill>
                  <a:srgbClr val="ff0000"/>
                </a:solidFill>
              </a:rPr>
              <a:t>Tide in Kwiz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kri" sz="3200">
                <a:solidFill>
                  <a:schemeClr val="tx1">
                    <a:lumMod val="65000"/>
                    <a:lumOff val="35000"/>
                  </a:schemeClr>
                </a:solidFill>
              </a:rPr>
              <a:t>Wetin di masta bin trɔs to di savant dɛn we i bin de travul fa fa say?</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1 </a:t>
            </a:r>
            <a:r xmlns:a="http://schemas.openxmlformats.org/drawingml/2006/main">
              <a:rPr altLang="ko-KR" lang="kri" sz="2800">
                <a:solidFill>
                  <a:schemeClr val="tx1">
                    <a:lumMod val="65000"/>
                    <a:lumOff val="35000"/>
                  </a:schemeClr>
                </a:solidFill>
              </a:rPr>
              <a:t>os we de na di os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2 </a:t>
            </a:r>
            <a:r xmlns:a="http://schemas.openxmlformats.org/drawingml/2006/main">
              <a:rPr altLang="ko-KR" lang="kri" sz="2800">
                <a:solidFill>
                  <a:schemeClr val="tx1">
                    <a:lumMod val="65000"/>
                    <a:lumOff val="35000"/>
                  </a:schemeClr>
                </a:solidFill>
              </a:rPr>
              <a:t>fil we dɛn kɔl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3 </a:t>
            </a:r>
            <a:r xmlns:a="http://schemas.openxmlformats.org/drawingml/2006/main">
              <a:rPr altLang="ko-KR" lang="kri" sz="2800">
                <a:solidFill>
                  <a:schemeClr val="tx1">
                    <a:lumMod val="65000"/>
                    <a:lumOff val="35000"/>
                  </a:schemeClr>
                </a:solidFill>
              </a:rPr>
              <a:t>stoa we de na di stoa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chemeClr val="tx1">
                    <a:lumMod val="65000"/>
                    <a:lumOff val="35000"/>
                  </a:schemeClr>
                </a:solidFill>
              </a:rPr>
              <a:t>4 </a:t>
            </a:r>
            <a:r xmlns:a="http://schemas.openxmlformats.org/drawingml/2006/main">
              <a:rPr altLang="ko-KR" lang="kri" sz="2800">
                <a:solidFill>
                  <a:schemeClr val="tx1">
                    <a:lumMod val="65000"/>
                    <a:lumOff val="35000"/>
                  </a:schemeClr>
                </a:solidFill>
              </a:rPr>
              <a:t>talɛnt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kri" sz="2800">
                <a:solidFill>
                  <a:srgbClr val="ff0000"/>
                </a:solidFill>
              </a:rPr>
              <a:t>4 </a:t>
            </a:r>
            <a:r xmlns:a="http://schemas.openxmlformats.org/drawingml/2006/main">
              <a:rPr altLang="ko-KR" lang="kri" sz="2800">
                <a:solidFill>
                  <a:srgbClr val="ff0000"/>
                </a:solidFill>
              </a:rPr>
              <a:t>talɛnt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kri" sz="4000"/>
              <a:t>Tide in Wɔd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kri" sz="3600"/>
              <a:t>"In masta ansa se, 'Wɛl, gud ɛn fetful savant! Yu dɔn fetful wit sɔm tin dɛn; a go put yu in chaj fɔ bɔku tin. Kam sheb yu masta in gladi at!'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kri" sz="2800">
                <a:solidFill>
                  <a:schemeClr val="tx1">
                    <a:lumMod val="65000"/>
                    <a:lumOff val="35000"/>
                  </a:schemeClr>
                </a:solidFill>
              </a:rPr>
              <a:t>Matyu</a:t>
            </a:r>
            <a:r xmlns:a="http://schemas.openxmlformats.org/drawingml/2006/main">
              <a:rPr altLang="en-US" lang="kri" sz="2800">
                <a:solidFill>
                  <a:schemeClr val="tx1">
                    <a:lumMod val="65000"/>
                    <a:lumOff val="35000"/>
                  </a:schemeClr>
                </a:solidFill>
              </a:rPr>
              <a:t> </a:t>
            </a:r>
            <a:r xmlns:a="http://schemas.openxmlformats.org/drawingml/2006/main">
              <a:rPr altLang="ko-KR" lang="kr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